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6" r:id="rId5"/>
    <p:sldId id="259" r:id="rId6"/>
    <p:sldId id="260" r:id="rId7"/>
    <p:sldId id="261" r:id="rId8"/>
    <p:sldId id="265" r:id="rId9"/>
    <p:sldId id="262" r:id="rId10"/>
    <p:sldId id="263" r:id="rId11"/>
    <p:sldId id="26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3636" autoAdjust="0"/>
  </p:normalViewPr>
  <p:slideViewPr>
    <p:cSldViewPr snapToGrid="0">
      <p:cViewPr varScale="1">
        <p:scale>
          <a:sx n="73" d="100"/>
          <a:sy n="73" d="100"/>
        </p:scale>
        <p:origin x="20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1E4090-6A26-4B67-9717-49FA17B6D986}" type="datetimeFigureOut">
              <a:rPr lang="en-GB" smtClean="0"/>
              <a:t>10/11/2023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DFAD92-D9B0-4BC0-AE12-C5C204D12F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707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FAD92-D9B0-4BC0-AE12-C5C204D12F7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6945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FAD92-D9B0-4BC0-AE12-C5C204D12F7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808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FAD92-D9B0-4BC0-AE12-C5C204D12F7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607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FAD92-D9B0-4BC0-AE12-C5C204D12F7A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7981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DFAD92-D9B0-4BC0-AE12-C5C204D12F7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20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11/10/2023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ink.gov.uk/key_stage/ks1/" TargetMode="External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3hplRpOdOXE" TargetMode="External"/><Relationship Id="rId5" Type="http://schemas.openxmlformats.org/officeDocument/2006/relationships/hyperlink" Target="https://www.youtube.com/watch?v=pI4Ye4EZo00" TargetMode="External"/><Relationship Id="rId4" Type="http://schemas.openxmlformats.org/officeDocument/2006/relationships/hyperlink" Target="https://www.think.gov.uk/resource/be-bright-be-seen-game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firstaidchampions.redcross.org.uk/en/primary/safety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aferinternet.org.uk/guide-and-resource/young-people/resources-for-3-11s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hyperlink" Target="https://www.youtube.com/watch?v=Yt0us2O3_Jk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spcc.org.uk/keeping-children-safe/support-for-parents/pants-underwear-rule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Parent Involvement Morning Nov 23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STAYING SAFE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8152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Today……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This term’s Parent Involvement morning has a focus on </a:t>
            </a:r>
            <a:r>
              <a:rPr lang="en-US" b="1" dirty="0"/>
              <a:t>Relationships and Health Education (RHE) and Safeguarding</a:t>
            </a:r>
            <a:r>
              <a:rPr lang="en-US" dirty="0"/>
              <a:t>. We teach children how to keep themselves safe in a variety of contexts and situations across the year, including how to safe online. </a:t>
            </a:r>
            <a:endParaRPr lang="en-US" dirty="0" smtClean="0"/>
          </a:p>
          <a:p>
            <a:r>
              <a:rPr lang="en-US" dirty="0" smtClean="0"/>
              <a:t>Today we aim to tell you more about </a:t>
            </a:r>
            <a:r>
              <a:rPr lang="en-US" dirty="0"/>
              <a:t>how we teach these essential life skills at </a:t>
            </a:r>
            <a:r>
              <a:rPr lang="en-US" dirty="0" err="1"/>
              <a:t>Turnfurlong</a:t>
            </a:r>
            <a:r>
              <a:rPr lang="en-US" dirty="0"/>
              <a:t> Infant School and then spend time in the classrooms learning alongside your child.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9666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Road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</a:rPr>
              <a:t>National road safety week</a:t>
            </a:r>
            <a:endParaRPr lang="en-GB" b="1" dirty="0" smtClean="0">
              <a:solidFill>
                <a:schemeClr val="tx1"/>
              </a:solidFill>
              <a:hlinkClick r:id="rId3"/>
            </a:endParaRPr>
          </a:p>
          <a:p>
            <a:r>
              <a:rPr lang="en-GB" dirty="0" smtClean="0">
                <a:hlinkClick r:id="rId3"/>
              </a:rPr>
              <a:t>https</a:t>
            </a:r>
            <a:r>
              <a:rPr lang="en-GB" dirty="0">
                <a:hlinkClick r:id="rId3"/>
              </a:rPr>
              <a:t>://www.think.gov.uk/key_stage/ks1</a:t>
            </a:r>
            <a:r>
              <a:rPr lang="en-GB" dirty="0" smtClean="0">
                <a:hlinkClick r:id="rId3"/>
              </a:rPr>
              <a:t>/</a:t>
            </a:r>
            <a:endParaRPr lang="en-GB" dirty="0" smtClean="0"/>
          </a:p>
          <a:p>
            <a:r>
              <a:rPr lang="en-US" dirty="0">
                <a:hlinkClick r:id="rId4"/>
              </a:rPr>
              <a:t>Be bright be seen game – </a:t>
            </a:r>
            <a:r>
              <a:rPr lang="en-US" dirty="0" smtClean="0">
                <a:hlinkClick r:id="rId4"/>
              </a:rPr>
              <a:t>THINK!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>
                <a:hlinkClick r:id="rId5"/>
              </a:rPr>
              <a:t>Think</a:t>
            </a:r>
            <a:r>
              <a:rPr lang="en-US" dirty="0">
                <a:hlinkClick r:id="rId5"/>
              </a:rPr>
              <a:t>! Hedgehog Road Safety-King of the Road (1998) - YouTube</a:t>
            </a:r>
            <a:endParaRPr lang="en-GB" dirty="0" smtClean="0"/>
          </a:p>
          <a:p>
            <a:r>
              <a:rPr lang="en-US" dirty="0">
                <a:hlinkClick r:id="rId6"/>
              </a:rPr>
              <a:t>Hedgehog song -THINK road </a:t>
            </a:r>
            <a:r>
              <a:rPr lang="en-US" dirty="0" err="1">
                <a:hlinkClick r:id="rId6"/>
              </a:rPr>
              <a:t>saftey</a:t>
            </a:r>
            <a:r>
              <a:rPr lang="en-US" dirty="0">
                <a:hlinkClick r:id="rId6"/>
              </a:rPr>
              <a:t> advert- - </a:t>
            </a:r>
            <a:r>
              <a:rPr lang="en-US" dirty="0" smtClean="0">
                <a:hlinkClick r:id="rId6"/>
              </a:rPr>
              <a:t>YouTube</a:t>
            </a:r>
            <a:endParaRPr lang="en-US" dirty="0" smtClean="0"/>
          </a:p>
          <a:p>
            <a:r>
              <a:rPr lang="en-US" dirty="0" smtClean="0"/>
              <a:t>Activities based on the green cross code and car safety – wearing a seatbelt, booster chairs and wearing a cycle helmet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 rotWithShape="1">
          <a:blip r:embed="rId7"/>
          <a:srcRect l="12497" t="8745" r="41104" b="7347"/>
          <a:stretch/>
        </p:blipFill>
        <p:spPr bwMode="auto">
          <a:xfrm>
            <a:off x="7815444" y="953303"/>
            <a:ext cx="3490586" cy="320725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7066942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Parking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Have you signed up to our PARENT PARKING PROMISE????</a:t>
            </a:r>
          </a:p>
          <a:p>
            <a:pPr marL="0" indent="0">
              <a:buNone/>
            </a:pPr>
            <a:r>
              <a:rPr lang="en-US" dirty="0" smtClean="0"/>
              <a:t>We appreciate many people need to drive to school to be able to get to work after drop off or live out of catchment but please - </a:t>
            </a:r>
          </a:p>
          <a:p>
            <a:r>
              <a:rPr lang="en-US" dirty="0" smtClean="0"/>
              <a:t>Parking considerately outside school – not blocking residents driveways or car park entrances</a:t>
            </a:r>
          </a:p>
          <a:p>
            <a:r>
              <a:rPr lang="en-US" dirty="0" smtClean="0"/>
              <a:t>No 3 point turns on the road outside school in heavy congestion</a:t>
            </a:r>
          </a:p>
          <a:p>
            <a:r>
              <a:rPr lang="en-US" dirty="0" smtClean="0"/>
              <a:t>No mounting the </a:t>
            </a:r>
            <a:r>
              <a:rPr lang="en-US" dirty="0" err="1" smtClean="0"/>
              <a:t>kerb</a:t>
            </a:r>
            <a:r>
              <a:rPr lang="en-US" dirty="0" smtClean="0"/>
              <a:t> or grass verges for parking or turning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33997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First aid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First Aid </a:t>
            </a:r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firstaidchampions.redcross.org.uk/en/primary/safety/</a:t>
            </a:r>
            <a:endParaRPr lang="en-GB" dirty="0" smtClean="0"/>
          </a:p>
          <a:p>
            <a:endParaRPr lang="en-US" dirty="0"/>
          </a:p>
          <a:p>
            <a:r>
              <a:rPr lang="en-US" dirty="0" smtClean="0"/>
              <a:t>Medicine safety studied in Y2 as part of the Science curriculum as part of ‘Keeping Healthy’ topic</a:t>
            </a:r>
            <a:endParaRPr lang="en-US" dirty="0"/>
          </a:p>
          <a:p>
            <a:r>
              <a:rPr lang="en-US" dirty="0" smtClean="0"/>
              <a:t>Activities involving spotting dangers around the home – trailing cables, plug sockets, open windows, falls from height e.g. bunk beds, candles, water on the floor, hot irons and hot drinks.</a:t>
            </a:r>
            <a:endParaRPr lang="en-GB" dirty="0" smtClean="0"/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812266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Online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Internet Safety </a:t>
            </a:r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saferinternet.org.uk/guide-and-resource/young-people/resources-for-3-11s</a:t>
            </a:r>
            <a:endParaRPr lang="en-GB" dirty="0" smtClean="0"/>
          </a:p>
          <a:p>
            <a:r>
              <a:rPr lang="en-US" dirty="0">
                <a:hlinkClick r:id="rId4"/>
              </a:rPr>
              <a:t>Jessie &amp; Friends Ep 1 Watching Videos (4-5 years) </a:t>
            </a:r>
            <a:r>
              <a:rPr lang="en-US" dirty="0" smtClean="0">
                <a:hlinkClick r:id="rId4"/>
              </a:rPr>
              <a:t>– YouTube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In school we use - Zip it, block it, flag it! </a:t>
            </a:r>
          </a:p>
          <a:p>
            <a:pPr marL="0" indent="0">
              <a:buNone/>
            </a:pPr>
            <a:r>
              <a:rPr lang="en-US" dirty="0" smtClean="0"/>
              <a:t>The children are very well versed in this – ask </a:t>
            </a:r>
          </a:p>
          <a:p>
            <a:pPr marL="0" indent="0">
              <a:buNone/>
            </a:pPr>
            <a:r>
              <a:rPr lang="en-US" dirty="0" smtClean="0"/>
              <a:t>them what it means…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15161" y="4141043"/>
            <a:ext cx="3511600" cy="200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0144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NSPCC pants </a:t>
            </a:r>
            <a:r>
              <a:rPr lang="en-US" dirty="0" err="1" smtClean="0"/>
              <a:t>programme</a:t>
            </a:r>
            <a:r>
              <a:rPr lang="en-US" dirty="0" smtClean="0"/>
              <a:t> - </a:t>
            </a:r>
            <a:r>
              <a:rPr lang="en-GB" dirty="0">
                <a:hlinkClick r:id="rId3"/>
              </a:rPr>
              <a:t>Let's talk PANTS | </a:t>
            </a:r>
            <a:r>
              <a:rPr lang="en-GB" dirty="0" smtClean="0">
                <a:hlinkClick r:id="rId3"/>
              </a:rPr>
              <a:t>NSPCC</a:t>
            </a:r>
            <a:endParaRPr lang="en-GB" dirty="0" smtClean="0"/>
          </a:p>
          <a:p>
            <a:pPr lvl="8"/>
            <a:r>
              <a:rPr lang="en-US" sz="2400" dirty="0" smtClean="0"/>
              <a:t>We revisit this annually!</a:t>
            </a:r>
            <a:endParaRPr lang="en-GB" sz="2400" dirty="0" smtClean="0"/>
          </a:p>
          <a:p>
            <a:pPr lvl="8"/>
            <a:r>
              <a:rPr lang="en-US" sz="2400" dirty="0" smtClean="0"/>
              <a:t>Activities today focusing on s</a:t>
            </a:r>
            <a:r>
              <a:rPr lang="en-US" sz="2400" dirty="0" smtClean="0">
                <a:latin typeface="Garamond" panose="02020404030301010803" pitchFamily="18" charset="0"/>
                <a:cs typeface="Arial" panose="020B0604020202020204" pitchFamily="34" charset="0"/>
              </a:rPr>
              <a:t>taying safe out and about e.g. Bonfire night gatherings, around the canal and water sources</a:t>
            </a:r>
            <a:endParaRPr lang="en-GB" sz="2400" dirty="0">
              <a:latin typeface="Garamond" panose="02020404030301010803" pitchFamily="18" charset="0"/>
              <a:cs typeface="Arial" panose="020B060402020202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9600" y="3262165"/>
            <a:ext cx="3705605" cy="2408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575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Stranger danger!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What is a stranger?</a:t>
            </a:r>
          </a:p>
          <a:p>
            <a:r>
              <a:rPr lang="en-US" dirty="0" smtClean="0"/>
              <a:t>Who are trusted adults?</a:t>
            </a:r>
          </a:p>
          <a:p>
            <a:r>
              <a:rPr lang="en-US" dirty="0" smtClean="0"/>
              <a:t>Who can your child talk to if they are worried?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7470247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Did you know we have a School Travel Plan (STP)?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Lots of initiatives to tick off within the school curriculum</a:t>
            </a:r>
          </a:p>
          <a:p>
            <a:r>
              <a:rPr lang="en-US" dirty="0" smtClean="0"/>
              <a:t>Consultations held with different school stakeholders e.g. staff, parents, school council, residents, local council, TVP</a:t>
            </a:r>
          </a:p>
          <a:p>
            <a:r>
              <a:rPr lang="en-US" dirty="0" smtClean="0"/>
              <a:t>Includes reducing air pollution around schools and using more public transport</a:t>
            </a:r>
          </a:p>
          <a:p>
            <a:r>
              <a:rPr lang="en-US" dirty="0" smtClean="0"/>
              <a:t>A good reason to get visitors in – fire, police, PCSO, school crossing patrol, GIST heavy goods vehicles, JRSO’s from TJS</a:t>
            </a:r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270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PLATINUM!!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20833" y="2490716"/>
            <a:ext cx="5771035" cy="37872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346210" y="2490716"/>
            <a:ext cx="48176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Thank you to everyone who has walked, cycled or scootered to school. </a:t>
            </a:r>
          </a:p>
          <a:p>
            <a:r>
              <a:rPr lang="en-US" sz="2400" dirty="0" smtClean="0"/>
              <a:t>Numbers of those car sharing or using the ‘Park and Stride’ routine has increased over the last 5 years.</a:t>
            </a:r>
          </a:p>
          <a:p>
            <a:r>
              <a:rPr lang="en-US" sz="2400" dirty="0" smtClean="0"/>
              <a:t>We have been nominated for the Bucks </a:t>
            </a:r>
            <a:r>
              <a:rPr lang="en-US" sz="2400" dirty="0" err="1" smtClean="0"/>
              <a:t>Modeshift</a:t>
            </a:r>
            <a:r>
              <a:rPr lang="en-US" sz="2400" dirty="0" smtClean="0"/>
              <a:t> award again this year – we find out this afternoon if we have won!!! Watch this space…..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4058092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708" y="436728"/>
            <a:ext cx="9412841" cy="599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1839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130</TotalTime>
  <Words>545</Words>
  <Application>Microsoft Office PowerPoint</Application>
  <PresentationFormat>Widescreen</PresentationFormat>
  <Paragraphs>52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Garamond</vt:lpstr>
      <vt:lpstr>Organic</vt:lpstr>
      <vt:lpstr>Parent Involvement Morning Nov 23</vt:lpstr>
      <vt:lpstr>Today……</vt:lpstr>
      <vt:lpstr>Road Safety</vt:lpstr>
      <vt:lpstr>Parking</vt:lpstr>
      <vt:lpstr>First aid</vt:lpstr>
      <vt:lpstr>Online safety</vt:lpstr>
      <vt:lpstr>Personal safety</vt:lpstr>
      <vt:lpstr>Stranger danger!</vt:lpstr>
      <vt:lpstr>Did you know we have a School Travel Plan (STP)?</vt:lpstr>
      <vt:lpstr>PLATINUM!!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Involvement Morning Nov 23</dc:title>
  <dc:creator>Jenny Glen</dc:creator>
  <cp:lastModifiedBy>Fiona Cooper</cp:lastModifiedBy>
  <cp:revision>12</cp:revision>
  <dcterms:created xsi:type="dcterms:W3CDTF">2023-11-07T12:38:38Z</dcterms:created>
  <dcterms:modified xsi:type="dcterms:W3CDTF">2023-11-10T09:44:33Z</dcterms:modified>
</cp:coreProperties>
</file>