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60" r:id="rId4"/>
    <p:sldId id="285" r:id="rId5"/>
    <p:sldId id="288" r:id="rId6"/>
    <p:sldId id="258" r:id="rId7"/>
    <p:sldId id="290" r:id="rId8"/>
    <p:sldId id="294" r:id="rId9"/>
    <p:sldId id="261" r:id="rId10"/>
    <p:sldId id="299" r:id="rId11"/>
    <p:sldId id="297" r:id="rId12"/>
    <p:sldId id="298" r:id="rId13"/>
    <p:sldId id="295" r:id="rId14"/>
    <p:sldId id="287" r:id="rId15"/>
    <p:sldId id="300" r:id="rId16"/>
    <p:sldId id="286" r:id="rId17"/>
    <p:sldId id="291" r:id="rId18"/>
    <p:sldId id="262" r:id="rId19"/>
    <p:sldId id="296" r:id="rId20"/>
    <p:sldId id="30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80309C-2989-4A21-9CFD-8B3DE0A8B0A2}"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en-GB"/>
        </a:p>
      </dgm:t>
    </dgm:pt>
    <dgm:pt modelId="{7801268B-D3E7-49C5-A37A-06804E756857}">
      <dgm:prSet phldrT="[Text]" custT="1"/>
      <dgm:spPr/>
      <dgm:t>
        <a:bodyPr/>
        <a:lstStyle/>
        <a:p>
          <a:r>
            <a:rPr lang="en-GB" sz="2000" dirty="0"/>
            <a:t>My community</a:t>
          </a:r>
        </a:p>
        <a:p>
          <a:r>
            <a:rPr lang="en-GB" sz="2000" dirty="0"/>
            <a:t>Where I live (place knowledge)</a:t>
          </a:r>
        </a:p>
      </dgm:t>
    </dgm:pt>
    <dgm:pt modelId="{6F865C27-9CE7-408F-B5A4-FC07C02B360A}" type="parTrans" cxnId="{6DF44BFD-9C27-4542-8529-1E8E3313664A}">
      <dgm:prSet/>
      <dgm:spPr/>
      <dgm:t>
        <a:bodyPr/>
        <a:lstStyle/>
        <a:p>
          <a:endParaRPr lang="en-GB"/>
        </a:p>
      </dgm:t>
    </dgm:pt>
    <dgm:pt modelId="{F3D9BABC-8AE0-41C8-B93C-CC4E926B48EE}" type="sibTrans" cxnId="{6DF44BFD-9C27-4542-8529-1E8E3313664A}">
      <dgm:prSet/>
      <dgm:spPr/>
      <dgm:t>
        <a:bodyPr/>
        <a:lstStyle/>
        <a:p>
          <a:endParaRPr lang="en-GB"/>
        </a:p>
      </dgm:t>
    </dgm:pt>
    <dgm:pt modelId="{CCCF74D4-14B3-4B17-B78D-38154CD1BA12}">
      <dgm:prSet phldrT="[Text]" custT="1"/>
      <dgm:spPr>
        <a:solidFill>
          <a:schemeClr val="bg1">
            <a:lumMod val="65000"/>
          </a:schemeClr>
        </a:solidFill>
      </dgm:spPr>
      <dgm:t>
        <a:bodyPr/>
        <a:lstStyle/>
        <a:p>
          <a:r>
            <a:rPr lang="en-GB" sz="3200" dirty="0"/>
            <a:t>My home </a:t>
          </a:r>
        </a:p>
        <a:p>
          <a:r>
            <a:rPr lang="en-GB" sz="3200" dirty="0"/>
            <a:t>My family </a:t>
          </a:r>
        </a:p>
      </dgm:t>
    </dgm:pt>
    <dgm:pt modelId="{6DDB6863-9B47-42BC-9132-CD1653ABCE4B}" type="parTrans" cxnId="{99C7D9ED-DF80-410D-8468-C7A9507D4DFD}">
      <dgm:prSet/>
      <dgm:spPr/>
      <dgm:t>
        <a:bodyPr/>
        <a:lstStyle/>
        <a:p>
          <a:endParaRPr lang="en-GB"/>
        </a:p>
      </dgm:t>
    </dgm:pt>
    <dgm:pt modelId="{C1C8E615-0C13-401A-B949-A0C310DC92F1}" type="sibTrans" cxnId="{99C7D9ED-DF80-410D-8468-C7A9507D4DFD}">
      <dgm:prSet/>
      <dgm:spPr/>
      <dgm:t>
        <a:bodyPr/>
        <a:lstStyle/>
        <a:p>
          <a:endParaRPr lang="en-GB"/>
        </a:p>
      </dgm:t>
    </dgm:pt>
    <dgm:pt modelId="{6FBF1480-8C0B-41C2-B48F-C66875237EFF}">
      <dgm:prSet phldrT="[Text]" custT="1"/>
      <dgm:spPr/>
      <dgm:t>
        <a:bodyPr/>
        <a:lstStyle/>
        <a:p>
          <a:r>
            <a:rPr lang="en-GB" sz="4800" dirty="0"/>
            <a:t>Me</a:t>
          </a:r>
        </a:p>
        <a:p>
          <a:endParaRPr lang="en-GB" sz="2600" dirty="0"/>
        </a:p>
      </dgm:t>
    </dgm:pt>
    <dgm:pt modelId="{E4E8361A-EBEA-4711-A627-ECBD0F75145C}" type="parTrans" cxnId="{52111A68-87CA-4186-AB64-86BC45D3DB67}">
      <dgm:prSet/>
      <dgm:spPr/>
      <dgm:t>
        <a:bodyPr/>
        <a:lstStyle/>
        <a:p>
          <a:endParaRPr lang="en-GB"/>
        </a:p>
      </dgm:t>
    </dgm:pt>
    <dgm:pt modelId="{E38E43EC-43BC-412C-A43E-BAC9251A087E}" type="sibTrans" cxnId="{52111A68-87CA-4186-AB64-86BC45D3DB67}">
      <dgm:prSet/>
      <dgm:spPr/>
      <dgm:t>
        <a:bodyPr/>
        <a:lstStyle/>
        <a:p>
          <a:endParaRPr lang="en-GB"/>
        </a:p>
      </dgm:t>
    </dgm:pt>
    <dgm:pt modelId="{3EBD638F-E929-4EA8-8D17-830A7F5BE63A}" type="pres">
      <dgm:prSet presAssocID="{4680309C-2989-4A21-9CFD-8B3DE0A8B0A2}" presName="Name0" presStyleCnt="0">
        <dgm:presLayoutVars>
          <dgm:chMax val="7"/>
          <dgm:resizeHandles val="exact"/>
        </dgm:presLayoutVars>
      </dgm:prSet>
      <dgm:spPr/>
      <dgm:t>
        <a:bodyPr/>
        <a:lstStyle/>
        <a:p>
          <a:endParaRPr lang="en-US"/>
        </a:p>
      </dgm:t>
    </dgm:pt>
    <dgm:pt modelId="{5CA04B79-E568-4F88-ADB4-F3E0ED206CAC}" type="pres">
      <dgm:prSet presAssocID="{4680309C-2989-4A21-9CFD-8B3DE0A8B0A2}" presName="comp1" presStyleCnt="0"/>
      <dgm:spPr/>
    </dgm:pt>
    <dgm:pt modelId="{26A16F46-BA0B-4065-966D-7007629F9185}" type="pres">
      <dgm:prSet presAssocID="{4680309C-2989-4A21-9CFD-8B3DE0A8B0A2}" presName="circle1" presStyleLbl="node1" presStyleIdx="0" presStyleCnt="3"/>
      <dgm:spPr/>
      <dgm:t>
        <a:bodyPr/>
        <a:lstStyle/>
        <a:p>
          <a:endParaRPr lang="en-US"/>
        </a:p>
      </dgm:t>
    </dgm:pt>
    <dgm:pt modelId="{2A3B2667-8A38-4192-929A-52A3160F1B8A}" type="pres">
      <dgm:prSet presAssocID="{4680309C-2989-4A21-9CFD-8B3DE0A8B0A2}" presName="c1text" presStyleLbl="node1" presStyleIdx="0" presStyleCnt="3">
        <dgm:presLayoutVars>
          <dgm:bulletEnabled val="1"/>
        </dgm:presLayoutVars>
      </dgm:prSet>
      <dgm:spPr/>
      <dgm:t>
        <a:bodyPr/>
        <a:lstStyle/>
        <a:p>
          <a:endParaRPr lang="en-US"/>
        </a:p>
      </dgm:t>
    </dgm:pt>
    <dgm:pt modelId="{42C10A2B-1D6C-4205-88BA-8DED560DF237}" type="pres">
      <dgm:prSet presAssocID="{4680309C-2989-4A21-9CFD-8B3DE0A8B0A2}" presName="comp2" presStyleCnt="0"/>
      <dgm:spPr/>
    </dgm:pt>
    <dgm:pt modelId="{29DCBB35-51AA-48C0-BA03-4B1AA0391E54}" type="pres">
      <dgm:prSet presAssocID="{4680309C-2989-4A21-9CFD-8B3DE0A8B0A2}" presName="circle2" presStyleLbl="node1" presStyleIdx="1" presStyleCnt="3"/>
      <dgm:spPr/>
      <dgm:t>
        <a:bodyPr/>
        <a:lstStyle/>
        <a:p>
          <a:endParaRPr lang="en-US"/>
        </a:p>
      </dgm:t>
    </dgm:pt>
    <dgm:pt modelId="{A99F118E-8523-4823-B491-595BF387A92F}" type="pres">
      <dgm:prSet presAssocID="{4680309C-2989-4A21-9CFD-8B3DE0A8B0A2}" presName="c2text" presStyleLbl="node1" presStyleIdx="1" presStyleCnt="3">
        <dgm:presLayoutVars>
          <dgm:bulletEnabled val="1"/>
        </dgm:presLayoutVars>
      </dgm:prSet>
      <dgm:spPr/>
      <dgm:t>
        <a:bodyPr/>
        <a:lstStyle/>
        <a:p>
          <a:endParaRPr lang="en-US"/>
        </a:p>
      </dgm:t>
    </dgm:pt>
    <dgm:pt modelId="{3B81C658-FF1E-4929-9490-C0B1BFD0B051}" type="pres">
      <dgm:prSet presAssocID="{4680309C-2989-4A21-9CFD-8B3DE0A8B0A2}" presName="comp3" presStyleCnt="0"/>
      <dgm:spPr/>
    </dgm:pt>
    <dgm:pt modelId="{3B347B4A-7DB6-42A1-B677-4202D47D98E7}" type="pres">
      <dgm:prSet presAssocID="{4680309C-2989-4A21-9CFD-8B3DE0A8B0A2}" presName="circle3" presStyleLbl="node1" presStyleIdx="2" presStyleCnt="3" custLinFactNeighborY="-2232"/>
      <dgm:spPr/>
      <dgm:t>
        <a:bodyPr/>
        <a:lstStyle/>
        <a:p>
          <a:endParaRPr lang="en-US"/>
        </a:p>
      </dgm:t>
    </dgm:pt>
    <dgm:pt modelId="{7928A29F-8653-4BFA-AD6A-E859982DA6A1}" type="pres">
      <dgm:prSet presAssocID="{4680309C-2989-4A21-9CFD-8B3DE0A8B0A2}" presName="c3text" presStyleLbl="node1" presStyleIdx="2" presStyleCnt="3">
        <dgm:presLayoutVars>
          <dgm:bulletEnabled val="1"/>
        </dgm:presLayoutVars>
      </dgm:prSet>
      <dgm:spPr/>
      <dgm:t>
        <a:bodyPr/>
        <a:lstStyle/>
        <a:p>
          <a:endParaRPr lang="en-US"/>
        </a:p>
      </dgm:t>
    </dgm:pt>
  </dgm:ptLst>
  <dgm:cxnLst>
    <dgm:cxn modelId="{2346E622-7BEE-411E-967E-6CF7747F50F1}" type="presOf" srcId="{6FBF1480-8C0B-41C2-B48F-C66875237EFF}" destId="{3B347B4A-7DB6-42A1-B677-4202D47D98E7}" srcOrd="0" destOrd="0" presId="urn:microsoft.com/office/officeart/2005/8/layout/venn2"/>
    <dgm:cxn modelId="{C54DF98A-34AC-4EBE-8BA9-94D9F80B1B0C}" type="presOf" srcId="{6FBF1480-8C0B-41C2-B48F-C66875237EFF}" destId="{7928A29F-8653-4BFA-AD6A-E859982DA6A1}" srcOrd="1" destOrd="0" presId="urn:microsoft.com/office/officeart/2005/8/layout/venn2"/>
    <dgm:cxn modelId="{1F32698F-16C0-4CFF-8C60-786C153189BD}" type="presOf" srcId="{CCCF74D4-14B3-4B17-B78D-38154CD1BA12}" destId="{29DCBB35-51AA-48C0-BA03-4B1AA0391E54}" srcOrd="0" destOrd="0" presId="urn:microsoft.com/office/officeart/2005/8/layout/venn2"/>
    <dgm:cxn modelId="{52111A68-87CA-4186-AB64-86BC45D3DB67}" srcId="{4680309C-2989-4A21-9CFD-8B3DE0A8B0A2}" destId="{6FBF1480-8C0B-41C2-B48F-C66875237EFF}" srcOrd="2" destOrd="0" parTransId="{E4E8361A-EBEA-4711-A627-ECBD0F75145C}" sibTransId="{E38E43EC-43BC-412C-A43E-BAC9251A087E}"/>
    <dgm:cxn modelId="{6DF44BFD-9C27-4542-8529-1E8E3313664A}" srcId="{4680309C-2989-4A21-9CFD-8B3DE0A8B0A2}" destId="{7801268B-D3E7-49C5-A37A-06804E756857}" srcOrd="0" destOrd="0" parTransId="{6F865C27-9CE7-408F-B5A4-FC07C02B360A}" sibTransId="{F3D9BABC-8AE0-41C8-B93C-CC4E926B48EE}"/>
    <dgm:cxn modelId="{6E57267B-B4D6-4802-B7C8-7059196C821D}" type="presOf" srcId="{7801268B-D3E7-49C5-A37A-06804E756857}" destId="{2A3B2667-8A38-4192-929A-52A3160F1B8A}" srcOrd="1" destOrd="0" presId="urn:microsoft.com/office/officeart/2005/8/layout/venn2"/>
    <dgm:cxn modelId="{4EE7DA61-BEAF-436B-A846-1B8EB8CB8126}" type="presOf" srcId="{CCCF74D4-14B3-4B17-B78D-38154CD1BA12}" destId="{A99F118E-8523-4823-B491-595BF387A92F}" srcOrd="1" destOrd="0" presId="urn:microsoft.com/office/officeart/2005/8/layout/venn2"/>
    <dgm:cxn modelId="{5AF877F3-51C0-475A-B797-FCFF02D3DB94}" type="presOf" srcId="{7801268B-D3E7-49C5-A37A-06804E756857}" destId="{26A16F46-BA0B-4065-966D-7007629F9185}" srcOrd="0" destOrd="0" presId="urn:microsoft.com/office/officeart/2005/8/layout/venn2"/>
    <dgm:cxn modelId="{F7DCDF5C-E8DC-4D8C-97C9-AE473C9416AE}" type="presOf" srcId="{4680309C-2989-4A21-9CFD-8B3DE0A8B0A2}" destId="{3EBD638F-E929-4EA8-8D17-830A7F5BE63A}" srcOrd="0" destOrd="0" presId="urn:microsoft.com/office/officeart/2005/8/layout/venn2"/>
    <dgm:cxn modelId="{99C7D9ED-DF80-410D-8468-C7A9507D4DFD}" srcId="{4680309C-2989-4A21-9CFD-8B3DE0A8B0A2}" destId="{CCCF74D4-14B3-4B17-B78D-38154CD1BA12}" srcOrd="1" destOrd="0" parTransId="{6DDB6863-9B47-42BC-9132-CD1653ABCE4B}" sibTransId="{C1C8E615-0C13-401A-B949-A0C310DC92F1}"/>
    <dgm:cxn modelId="{D85B222C-05F5-4988-9F49-9872C9E55C1C}" type="presParOf" srcId="{3EBD638F-E929-4EA8-8D17-830A7F5BE63A}" destId="{5CA04B79-E568-4F88-ADB4-F3E0ED206CAC}" srcOrd="0" destOrd="0" presId="urn:microsoft.com/office/officeart/2005/8/layout/venn2"/>
    <dgm:cxn modelId="{ACEAA781-9757-4763-97F2-B0B9AE735F78}" type="presParOf" srcId="{5CA04B79-E568-4F88-ADB4-F3E0ED206CAC}" destId="{26A16F46-BA0B-4065-966D-7007629F9185}" srcOrd="0" destOrd="0" presId="urn:microsoft.com/office/officeart/2005/8/layout/venn2"/>
    <dgm:cxn modelId="{E0D5FD59-B450-4909-A0B0-B0E9DDC119CB}" type="presParOf" srcId="{5CA04B79-E568-4F88-ADB4-F3E0ED206CAC}" destId="{2A3B2667-8A38-4192-929A-52A3160F1B8A}" srcOrd="1" destOrd="0" presId="urn:microsoft.com/office/officeart/2005/8/layout/venn2"/>
    <dgm:cxn modelId="{37BE5055-AC0C-4F26-88D5-CBF965BD0DA0}" type="presParOf" srcId="{3EBD638F-E929-4EA8-8D17-830A7F5BE63A}" destId="{42C10A2B-1D6C-4205-88BA-8DED560DF237}" srcOrd="1" destOrd="0" presId="urn:microsoft.com/office/officeart/2005/8/layout/venn2"/>
    <dgm:cxn modelId="{1A138A10-41DF-46A1-AD31-7885265F77F1}" type="presParOf" srcId="{42C10A2B-1D6C-4205-88BA-8DED560DF237}" destId="{29DCBB35-51AA-48C0-BA03-4B1AA0391E54}" srcOrd="0" destOrd="0" presId="urn:microsoft.com/office/officeart/2005/8/layout/venn2"/>
    <dgm:cxn modelId="{E48DEEFE-3BF4-4849-B732-3365B87EE8F0}" type="presParOf" srcId="{42C10A2B-1D6C-4205-88BA-8DED560DF237}" destId="{A99F118E-8523-4823-B491-595BF387A92F}" srcOrd="1" destOrd="0" presId="urn:microsoft.com/office/officeart/2005/8/layout/venn2"/>
    <dgm:cxn modelId="{19779300-C067-41E9-A0D2-CBA482EBB5B0}" type="presParOf" srcId="{3EBD638F-E929-4EA8-8D17-830A7F5BE63A}" destId="{3B81C658-FF1E-4929-9490-C0B1BFD0B051}" srcOrd="2" destOrd="0" presId="urn:microsoft.com/office/officeart/2005/8/layout/venn2"/>
    <dgm:cxn modelId="{FA3E8625-AF7E-4842-83B0-250DA623B475}" type="presParOf" srcId="{3B81C658-FF1E-4929-9490-C0B1BFD0B051}" destId="{3B347B4A-7DB6-42A1-B677-4202D47D98E7}" srcOrd="0" destOrd="0" presId="urn:microsoft.com/office/officeart/2005/8/layout/venn2"/>
    <dgm:cxn modelId="{BA7F90F4-6165-4384-B2D7-ACDC74CF3EEF}" type="presParOf" srcId="{3B81C658-FF1E-4929-9490-C0B1BFD0B051}" destId="{7928A29F-8653-4BFA-AD6A-E859982DA6A1}"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F6FEC6-C3B3-49F1-AFD2-458D387D6754}"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en-GB"/>
        </a:p>
      </dgm:t>
    </dgm:pt>
    <dgm:pt modelId="{D07E30F6-42D4-466A-B4FA-B819620A21B0}">
      <dgm:prSet phldrT="[Text]"/>
      <dgm:spPr/>
      <dgm:t>
        <a:bodyPr/>
        <a:lstStyle/>
        <a:p>
          <a:r>
            <a:rPr lang="en-GB" dirty="0"/>
            <a:t>Our</a:t>
          </a:r>
          <a:r>
            <a:rPr lang="en-GB" baseline="0" dirty="0"/>
            <a:t> school</a:t>
          </a:r>
          <a:endParaRPr lang="en-GB" dirty="0"/>
        </a:p>
      </dgm:t>
    </dgm:pt>
    <dgm:pt modelId="{37536E63-4791-4921-BF6E-D406624C1F82}" type="parTrans" cxnId="{16E28AB3-5CE8-41D5-A1F1-513DF898F362}">
      <dgm:prSet/>
      <dgm:spPr/>
      <dgm:t>
        <a:bodyPr/>
        <a:lstStyle/>
        <a:p>
          <a:endParaRPr lang="en-GB"/>
        </a:p>
      </dgm:t>
    </dgm:pt>
    <dgm:pt modelId="{056EA73B-1808-4497-88A6-775276FF69A2}" type="sibTrans" cxnId="{16E28AB3-5CE8-41D5-A1F1-513DF898F362}">
      <dgm:prSet/>
      <dgm:spPr/>
      <dgm:t>
        <a:bodyPr/>
        <a:lstStyle/>
        <a:p>
          <a:endParaRPr lang="en-GB"/>
        </a:p>
      </dgm:t>
    </dgm:pt>
    <dgm:pt modelId="{3A508D43-10C9-4651-A7BC-A0346448FDDB}">
      <dgm:prSet phldrT="[Text]"/>
      <dgm:spPr/>
      <dgm:t>
        <a:bodyPr/>
        <a:lstStyle/>
        <a:p>
          <a:r>
            <a:rPr lang="en-GB" dirty="0"/>
            <a:t>Aylesbury</a:t>
          </a:r>
        </a:p>
      </dgm:t>
    </dgm:pt>
    <dgm:pt modelId="{0C6CD2AD-946C-482A-BB11-93B5E8D81DA3}" type="sibTrans" cxnId="{478BDDF5-B538-45FA-B17C-89E4AA56B0C5}">
      <dgm:prSet/>
      <dgm:spPr/>
      <dgm:t>
        <a:bodyPr/>
        <a:lstStyle/>
        <a:p>
          <a:endParaRPr lang="en-GB"/>
        </a:p>
      </dgm:t>
    </dgm:pt>
    <dgm:pt modelId="{FE7D0746-002E-4488-8256-2E9BBDC4C925}" type="parTrans" cxnId="{478BDDF5-B538-45FA-B17C-89E4AA56B0C5}">
      <dgm:prSet/>
      <dgm:spPr/>
      <dgm:t>
        <a:bodyPr/>
        <a:lstStyle/>
        <a:p>
          <a:endParaRPr lang="en-GB"/>
        </a:p>
      </dgm:t>
    </dgm:pt>
    <dgm:pt modelId="{8658487E-6DF3-444B-B196-44B3F20C47C9}">
      <dgm:prSet phldrT="[Text]"/>
      <dgm:spPr/>
      <dgm:t>
        <a:bodyPr/>
        <a:lstStyle/>
        <a:p>
          <a:r>
            <a:rPr lang="en-GB" dirty="0"/>
            <a:t>The</a:t>
          </a:r>
          <a:r>
            <a:rPr lang="en-GB" baseline="0" dirty="0"/>
            <a:t> UK</a:t>
          </a:r>
          <a:endParaRPr lang="en-GB" dirty="0"/>
        </a:p>
      </dgm:t>
    </dgm:pt>
    <dgm:pt modelId="{5891B8C3-4F7E-4CD9-AFBD-0350C46B3866}" type="sibTrans" cxnId="{80F0E348-05FC-407A-9C51-16B144A2A5A5}">
      <dgm:prSet/>
      <dgm:spPr/>
      <dgm:t>
        <a:bodyPr/>
        <a:lstStyle/>
        <a:p>
          <a:endParaRPr lang="en-GB"/>
        </a:p>
      </dgm:t>
    </dgm:pt>
    <dgm:pt modelId="{BFFF5722-1AE9-4DD3-A432-BCA59F962BA1}" type="parTrans" cxnId="{80F0E348-05FC-407A-9C51-16B144A2A5A5}">
      <dgm:prSet/>
      <dgm:spPr/>
      <dgm:t>
        <a:bodyPr/>
        <a:lstStyle/>
        <a:p>
          <a:endParaRPr lang="en-GB"/>
        </a:p>
      </dgm:t>
    </dgm:pt>
    <dgm:pt modelId="{A2BF05AC-1823-4953-8822-D4DBBE6BE172}">
      <dgm:prSet phldrT="[Text]"/>
      <dgm:spPr/>
      <dgm:t>
        <a:bodyPr/>
        <a:lstStyle/>
        <a:p>
          <a:r>
            <a:rPr lang="en-GB" dirty="0"/>
            <a:t>Kenya</a:t>
          </a:r>
        </a:p>
      </dgm:t>
    </dgm:pt>
    <dgm:pt modelId="{BA53EA16-C22B-4CD4-9774-22B2094F0E9B}" type="sibTrans" cxnId="{12F05342-C1DC-4AB7-A387-D7F77B144A45}">
      <dgm:prSet/>
      <dgm:spPr/>
      <dgm:t>
        <a:bodyPr/>
        <a:lstStyle/>
        <a:p>
          <a:endParaRPr lang="en-GB"/>
        </a:p>
      </dgm:t>
    </dgm:pt>
    <dgm:pt modelId="{63EDBD17-7C53-4C37-8005-D730276E0597}" type="parTrans" cxnId="{12F05342-C1DC-4AB7-A387-D7F77B144A45}">
      <dgm:prSet/>
      <dgm:spPr/>
      <dgm:t>
        <a:bodyPr/>
        <a:lstStyle/>
        <a:p>
          <a:endParaRPr lang="en-GB"/>
        </a:p>
      </dgm:t>
    </dgm:pt>
    <dgm:pt modelId="{6276A33B-D0E9-44F0-BB00-A1489324AD51}">
      <dgm:prSet/>
      <dgm:spPr/>
      <dgm:t>
        <a:bodyPr/>
        <a:lstStyle/>
        <a:p>
          <a:r>
            <a:rPr lang="en-GB" dirty="0"/>
            <a:t>Whitby</a:t>
          </a:r>
        </a:p>
      </dgm:t>
    </dgm:pt>
    <dgm:pt modelId="{253C2E28-0D6D-48EE-A54B-22BE92C3A379}" type="parTrans" cxnId="{F3996E1D-ED4B-4682-9DB6-C6FA0922B9F8}">
      <dgm:prSet/>
      <dgm:spPr/>
      <dgm:t>
        <a:bodyPr/>
        <a:lstStyle/>
        <a:p>
          <a:endParaRPr lang="en-GB"/>
        </a:p>
      </dgm:t>
    </dgm:pt>
    <dgm:pt modelId="{02447C02-ED44-4AE5-AF37-333DA6523E8B}" type="sibTrans" cxnId="{F3996E1D-ED4B-4682-9DB6-C6FA0922B9F8}">
      <dgm:prSet/>
      <dgm:spPr/>
      <dgm:t>
        <a:bodyPr/>
        <a:lstStyle/>
        <a:p>
          <a:endParaRPr lang="en-GB"/>
        </a:p>
      </dgm:t>
    </dgm:pt>
    <dgm:pt modelId="{09711791-C80C-4284-A26A-AC9E3E87690F}" type="pres">
      <dgm:prSet presAssocID="{7CF6FEC6-C3B3-49F1-AFD2-458D387D6754}" presName="Name0" presStyleCnt="0">
        <dgm:presLayoutVars>
          <dgm:chMax val="7"/>
          <dgm:resizeHandles val="exact"/>
        </dgm:presLayoutVars>
      </dgm:prSet>
      <dgm:spPr/>
      <dgm:t>
        <a:bodyPr/>
        <a:lstStyle/>
        <a:p>
          <a:endParaRPr lang="en-US"/>
        </a:p>
      </dgm:t>
    </dgm:pt>
    <dgm:pt modelId="{DB93ADC5-B116-44FD-8323-1DF5C1801C43}" type="pres">
      <dgm:prSet presAssocID="{7CF6FEC6-C3B3-49F1-AFD2-458D387D6754}" presName="comp1" presStyleCnt="0"/>
      <dgm:spPr/>
    </dgm:pt>
    <dgm:pt modelId="{4A920D7E-BE1A-4895-9E12-9241A59CFD02}" type="pres">
      <dgm:prSet presAssocID="{7CF6FEC6-C3B3-49F1-AFD2-458D387D6754}" presName="circle1" presStyleLbl="node1" presStyleIdx="0" presStyleCnt="5" custScaleX="112076"/>
      <dgm:spPr/>
      <dgm:t>
        <a:bodyPr/>
        <a:lstStyle/>
        <a:p>
          <a:endParaRPr lang="en-US"/>
        </a:p>
      </dgm:t>
    </dgm:pt>
    <dgm:pt modelId="{8AB1C3A4-ADDF-41D9-9FA5-24D3AD03A3AC}" type="pres">
      <dgm:prSet presAssocID="{7CF6FEC6-C3B3-49F1-AFD2-458D387D6754}" presName="c1text" presStyleLbl="node1" presStyleIdx="0" presStyleCnt="5">
        <dgm:presLayoutVars>
          <dgm:bulletEnabled val="1"/>
        </dgm:presLayoutVars>
      </dgm:prSet>
      <dgm:spPr/>
      <dgm:t>
        <a:bodyPr/>
        <a:lstStyle/>
        <a:p>
          <a:endParaRPr lang="en-US"/>
        </a:p>
      </dgm:t>
    </dgm:pt>
    <dgm:pt modelId="{4B741E6B-ED08-4D80-BBFD-1DC056B7657C}" type="pres">
      <dgm:prSet presAssocID="{7CF6FEC6-C3B3-49F1-AFD2-458D387D6754}" presName="comp2" presStyleCnt="0"/>
      <dgm:spPr/>
    </dgm:pt>
    <dgm:pt modelId="{D03A8D78-0946-4D40-8BD2-2E14C1F2F4E2}" type="pres">
      <dgm:prSet presAssocID="{7CF6FEC6-C3B3-49F1-AFD2-458D387D6754}" presName="circle2" presStyleLbl="node1" presStyleIdx="1" presStyleCnt="5"/>
      <dgm:spPr/>
      <dgm:t>
        <a:bodyPr/>
        <a:lstStyle/>
        <a:p>
          <a:endParaRPr lang="en-US"/>
        </a:p>
      </dgm:t>
    </dgm:pt>
    <dgm:pt modelId="{B67778A0-8130-43E6-85BC-2B2655767F94}" type="pres">
      <dgm:prSet presAssocID="{7CF6FEC6-C3B3-49F1-AFD2-458D387D6754}" presName="c2text" presStyleLbl="node1" presStyleIdx="1" presStyleCnt="5">
        <dgm:presLayoutVars>
          <dgm:bulletEnabled val="1"/>
        </dgm:presLayoutVars>
      </dgm:prSet>
      <dgm:spPr/>
      <dgm:t>
        <a:bodyPr/>
        <a:lstStyle/>
        <a:p>
          <a:endParaRPr lang="en-US"/>
        </a:p>
      </dgm:t>
    </dgm:pt>
    <dgm:pt modelId="{CA338405-3B58-4471-8FF3-676BDF990F81}" type="pres">
      <dgm:prSet presAssocID="{7CF6FEC6-C3B3-49F1-AFD2-458D387D6754}" presName="comp3" presStyleCnt="0"/>
      <dgm:spPr/>
    </dgm:pt>
    <dgm:pt modelId="{1E619DED-97EB-49CF-B49A-FBBA57A4F801}" type="pres">
      <dgm:prSet presAssocID="{7CF6FEC6-C3B3-49F1-AFD2-458D387D6754}" presName="circle3" presStyleLbl="node1" presStyleIdx="2" presStyleCnt="5"/>
      <dgm:spPr/>
      <dgm:t>
        <a:bodyPr/>
        <a:lstStyle/>
        <a:p>
          <a:endParaRPr lang="en-US"/>
        </a:p>
      </dgm:t>
    </dgm:pt>
    <dgm:pt modelId="{D453DC23-0480-4F8A-B92E-9D10A54982CF}" type="pres">
      <dgm:prSet presAssocID="{7CF6FEC6-C3B3-49F1-AFD2-458D387D6754}" presName="c3text" presStyleLbl="node1" presStyleIdx="2" presStyleCnt="5">
        <dgm:presLayoutVars>
          <dgm:bulletEnabled val="1"/>
        </dgm:presLayoutVars>
      </dgm:prSet>
      <dgm:spPr/>
      <dgm:t>
        <a:bodyPr/>
        <a:lstStyle/>
        <a:p>
          <a:endParaRPr lang="en-US"/>
        </a:p>
      </dgm:t>
    </dgm:pt>
    <dgm:pt modelId="{D39E3A8B-C294-4D48-9A39-39A0BB37A47C}" type="pres">
      <dgm:prSet presAssocID="{7CF6FEC6-C3B3-49F1-AFD2-458D387D6754}" presName="comp4" presStyleCnt="0"/>
      <dgm:spPr/>
    </dgm:pt>
    <dgm:pt modelId="{C039B0DD-700E-4CD9-A4C4-C4F41AE144AB}" type="pres">
      <dgm:prSet presAssocID="{7CF6FEC6-C3B3-49F1-AFD2-458D387D6754}" presName="circle4" presStyleLbl="node1" presStyleIdx="3" presStyleCnt="5"/>
      <dgm:spPr/>
      <dgm:t>
        <a:bodyPr/>
        <a:lstStyle/>
        <a:p>
          <a:endParaRPr lang="en-US"/>
        </a:p>
      </dgm:t>
    </dgm:pt>
    <dgm:pt modelId="{65323C62-5175-4343-AE53-CC39281B0B60}" type="pres">
      <dgm:prSet presAssocID="{7CF6FEC6-C3B3-49F1-AFD2-458D387D6754}" presName="c4text" presStyleLbl="node1" presStyleIdx="3" presStyleCnt="5">
        <dgm:presLayoutVars>
          <dgm:bulletEnabled val="1"/>
        </dgm:presLayoutVars>
      </dgm:prSet>
      <dgm:spPr/>
      <dgm:t>
        <a:bodyPr/>
        <a:lstStyle/>
        <a:p>
          <a:endParaRPr lang="en-US"/>
        </a:p>
      </dgm:t>
    </dgm:pt>
    <dgm:pt modelId="{F0C27CEC-B174-4229-B443-6700B19730D2}" type="pres">
      <dgm:prSet presAssocID="{7CF6FEC6-C3B3-49F1-AFD2-458D387D6754}" presName="comp5" presStyleCnt="0"/>
      <dgm:spPr/>
    </dgm:pt>
    <dgm:pt modelId="{7CEB9331-B045-4500-B6ED-358D3A99140B}" type="pres">
      <dgm:prSet presAssocID="{7CF6FEC6-C3B3-49F1-AFD2-458D387D6754}" presName="circle5" presStyleLbl="node1" presStyleIdx="4" presStyleCnt="5"/>
      <dgm:spPr/>
      <dgm:t>
        <a:bodyPr/>
        <a:lstStyle/>
        <a:p>
          <a:endParaRPr lang="en-US"/>
        </a:p>
      </dgm:t>
    </dgm:pt>
    <dgm:pt modelId="{7D3ADBC2-BBBE-470A-AE01-9F15860A6FC1}" type="pres">
      <dgm:prSet presAssocID="{7CF6FEC6-C3B3-49F1-AFD2-458D387D6754}" presName="c5text" presStyleLbl="node1" presStyleIdx="4" presStyleCnt="5">
        <dgm:presLayoutVars>
          <dgm:bulletEnabled val="1"/>
        </dgm:presLayoutVars>
      </dgm:prSet>
      <dgm:spPr/>
      <dgm:t>
        <a:bodyPr/>
        <a:lstStyle/>
        <a:p>
          <a:endParaRPr lang="en-US"/>
        </a:p>
      </dgm:t>
    </dgm:pt>
  </dgm:ptLst>
  <dgm:cxnLst>
    <dgm:cxn modelId="{0C76D661-BB56-4B9E-A7C7-1588BF370E32}" type="presOf" srcId="{6276A33B-D0E9-44F0-BB00-A1489324AD51}" destId="{D03A8D78-0946-4D40-8BD2-2E14C1F2F4E2}" srcOrd="0" destOrd="0" presId="urn:microsoft.com/office/officeart/2005/8/layout/venn2"/>
    <dgm:cxn modelId="{478BDDF5-B538-45FA-B17C-89E4AA56B0C5}" srcId="{7CF6FEC6-C3B3-49F1-AFD2-458D387D6754}" destId="{3A508D43-10C9-4651-A7BC-A0346448FDDB}" srcOrd="3" destOrd="0" parTransId="{FE7D0746-002E-4488-8256-2E9BBDC4C925}" sibTransId="{0C6CD2AD-946C-482A-BB11-93B5E8D81DA3}"/>
    <dgm:cxn modelId="{F824EA25-220F-4991-BF45-45C747EACEA6}" type="presOf" srcId="{8658487E-6DF3-444B-B196-44B3F20C47C9}" destId="{1E619DED-97EB-49CF-B49A-FBBA57A4F801}" srcOrd="0" destOrd="0" presId="urn:microsoft.com/office/officeart/2005/8/layout/venn2"/>
    <dgm:cxn modelId="{50C764B6-047A-43CB-88F5-C75DC83429DB}" type="presOf" srcId="{7CF6FEC6-C3B3-49F1-AFD2-458D387D6754}" destId="{09711791-C80C-4284-A26A-AC9E3E87690F}" srcOrd="0" destOrd="0" presId="urn:microsoft.com/office/officeart/2005/8/layout/venn2"/>
    <dgm:cxn modelId="{303DD066-C294-4C47-8A1D-5FD2C68561DC}" type="presOf" srcId="{8658487E-6DF3-444B-B196-44B3F20C47C9}" destId="{D453DC23-0480-4F8A-B92E-9D10A54982CF}" srcOrd="1" destOrd="0" presId="urn:microsoft.com/office/officeart/2005/8/layout/venn2"/>
    <dgm:cxn modelId="{F3996E1D-ED4B-4682-9DB6-C6FA0922B9F8}" srcId="{7CF6FEC6-C3B3-49F1-AFD2-458D387D6754}" destId="{6276A33B-D0E9-44F0-BB00-A1489324AD51}" srcOrd="1" destOrd="0" parTransId="{253C2E28-0D6D-48EE-A54B-22BE92C3A379}" sibTransId="{02447C02-ED44-4AE5-AF37-333DA6523E8B}"/>
    <dgm:cxn modelId="{95C2099E-6426-464C-AAC9-81B453A0B5D1}" type="presOf" srcId="{3A508D43-10C9-4651-A7BC-A0346448FDDB}" destId="{C039B0DD-700E-4CD9-A4C4-C4F41AE144AB}" srcOrd="0" destOrd="0" presId="urn:microsoft.com/office/officeart/2005/8/layout/venn2"/>
    <dgm:cxn modelId="{814AC9B0-EA0C-4FC6-91D6-373D2B5F1EB9}" type="presOf" srcId="{6276A33B-D0E9-44F0-BB00-A1489324AD51}" destId="{B67778A0-8130-43E6-85BC-2B2655767F94}" srcOrd="1" destOrd="0" presId="urn:microsoft.com/office/officeart/2005/8/layout/venn2"/>
    <dgm:cxn modelId="{80F0E348-05FC-407A-9C51-16B144A2A5A5}" srcId="{7CF6FEC6-C3B3-49F1-AFD2-458D387D6754}" destId="{8658487E-6DF3-444B-B196-44B3F20C47C9}" srcOrd="2" destOrd="0" parTransId="{BFFF5722-1AE9-4DD3-A432-BCA59F962BA1}" sibTransId="{5891B8C3-4F7E-4CD9-AFBD-0350C46B3866}"/>
    <dgm:cxn modelId="{12F05342-C1DC-4AB7-A387-D7F77B144A45}" srcId="{7CF6FEC6-C3B3-49F1-AFD2-458D387D6754}" destId="{A2BF05AC-1823-4953-8822-D4DBBE6BE172}" srcOrd="0" destOrd="0" parTransId="{63EDBD17-7C53-4C37-8005-D730276E0597}" sibTransId="{BA53EA16-C22B-4CD4-9774-22B2094F0E9B}"/>
    <dgm:cxn modelId="{ABEAE794-2AAD-4117-9B5B-E5EC7FA3213C}" type="presOf" srcId="{A2BF05AC-1823-4953-8822-D4DBBE6BE172}" destId="{4A920D7E-BE1A-4895-9E12-9241A59CFD02}" srcOrd="0" destOrd="0" presId="urn:microsoft.com/office/officeart/2005/8/layout/venn2"/>
    <dgm:cxn modelId="{16E28AB3-5CE8-41D5-A1F1-513DF898F362}" srcId="{7CF6FEC6-C3B3-49F1-AFD2-458D387D6754}" destId="{D07E30F6-42D4-466A-B4FA-B819620A21B0}" srcOrd="4" destOrd="0" parTransId="{37536E63-4791-4921-BF6E-D406624C1F82}" sibTransId="{056EA73B-1808-4497-88A6-775276FF69A2}"/>
    <dgm:cxn modelId="{0C0930E8-1419-4295-B45B-A605AC0E4C88}" type="presOf" srcId="{3A508D43-10C9-4651-A7BC-A0346448FDDB}" destId="{65323C62-5175-4343-AE53-CC39281B0B60}" srcOrd="1" destOrd="0" presId="urn:microsoft.com/office/officeart/2005/8/layout/venn2"/>
    <dgm:cxn modelId="{58FF3E3B-5314-4EA0-902B-7E1E565F281D}" type="presOf" srcId="{D07E30F6-42D4-466A-B4FA-B819620A21B0}" destId="{7CEB9331-B045-4500-B6ED-358D3A99140B}" srcOrd="0" destOrd="0" presId="urn:microsoft.com/office/officeart/2005/8/layout/venn2"/>
    <dgm:cxn modelId="{20F5AE5B-165D-4218-BE74-0966202CB5FF}" type="presOf" srcId="{D07E30F6-42D4-466A-B4FA-B819620A21B0}" destId="{7D3ADBC2-BBBE-470A-AE01-9F15860A6FC1}" srcOrd="1" destOrd="0" presId="urn:microsoft.com/office/officeart/2005/8/layout/venn2"/>
    <dgm:cxn modelId="{A0386DEF-73CA-4BF9-8AF0-4412560E1DEE}" type="presOf" srcId="{A2BF05AC-1823-4953-8822-D4DBBE6BE172}" destId="{8AB1C3A4-ADDF-41D9-9FA5-24D3AD03A3AC}" srcOrd="1" destOrd="0" presId="urn:microsoft.com/office/officeart/2005/8/layout/venn2"/>
    <dgm:cxn modelId="{760F0D5C-C608-428C-AF22-A78BDF353426}" type="presParOf" srcId="{09711791-C80C-4284-A26A-AC9E3E87690F}" destId="{DB93ADC5-B116-44FD-8323-1DF5C1801C43}" srcOrd="0" destOrd="0" presId="urn:microsoft.com/office/officeart/2005/8/layout/venn2"/>
    <dgm:cxn modelId="{3E0798B6-64C6-4BC3-8BCC-50F5A385B07A}" type="presParOf" srcId="{DB93ADC5-B116-44FD-8323-1DF5C1801C43}" destId="{4A920D7E-BE1A-4895-9E12-9241A59CFD02}" srcOrd="0" destOrd="0" presId="urn:microsoft.com/office/officeart/2005/8/layout/venn2"/>
    <dgm:cxn modelId="{B8350FE4-22E5-4433-A73B-02556B221082}" type="presParOf" srcId="{DB93ADC5-B116-44FD-8323-1DF5C1801C43}" destId="{8AB1C3A4-ADDF-41D9-9FA5-24D3AD03A3AC}" srcOrd="1" destOrd="0" presId="urn:microsoft.com/office/officeart/2005/8/layout/venn2"/>
    <dgm:cxn modelId="{141CD891-A969-48B8-8968-747958C5294E}" type="presParOf" srcId="{09711791-C80C-4284-A26A-AC9E3E87690F}" destId="{4B741E6B-ED08-4D80-BBFD-1DC056B7657C}" srcOrd="1" destOrd="0" presId="urn:microsoft.com/office/officeart/2005/8/layout/venn2"/>
    <dgm:cxn modelId="{A4C43A8A-EF95-404B-B4C9-EECD41BF08FA}" type="presParOf" srcId="{4B741E6B-ED08-4D80-BBFD-1DC056B7657C}" destId="{D03A8D78-0946-4D40-8BD2-2E14C1F2F4E2}" srcOrd="0" destOrd="0" presId="urn:microsoft.com/office/officeart/2005/8/layout/venn2"/>
    <dgm:cxn modelId="{C7C3869D-0853-4765-A067-C5E502CC78A8}" type="presParOf" srcId="{4B741E6B-ED08-4D80-BBFD-1DC056B7657C}" destId="{B67778A0-8130-43E6-85BC-2B2655767F94}" srcOrd="1" destOrd="0" presId="urn:microsoft.com/office/officeart/2005/8/layout/venn2"/>
    <dgm:cxn modelId="{D6A6EC54-EC39-457B-87A1-1E4BBBB527F0}" type="presParOf" srcId="{09711791-C80C-4284-A26A-AC9E3E87690F}" destId="{CA338405-3B58-4471-8FF3-676BDF990F81}" srcOrd="2" destOrd="0" presId="urn:microsoft.com/office/officeart/2005/8/layout/venn2"/>
    <dgm:cxn modelId="{3373AF3A-D901-4EDA-8097-32C15D19CF75}" type="presParOf" srcId="{CA338405-3B58-4471-8FF3-676BDF990F81}" destId="{1E619DED-97EB-49CF-B49A-FBBA57A4F801}" srcOrd="0" destOrd="0" presId="urn:microsoft.com/office/officeart/2005/8/layout/venn2"/>
    <dgm:cxn modelId="{24B90A24-0544-40A1-86EC-D1E9277DE8E2}" type="presParOf" srcId="{CA338405-3B58-4471-8FF3-676BDF990F81}" destId="{D453DC23-0480-4F8A-B92E-9D10A54982CF}" srcOrd="1" destOrd="0" presId="urn:microsoft.com/office/officeart/2005/8/layout/venn2"/>
    <dgm:cxn modelId="{5D48905F-7423-4607-88A0-ED3A9BA38048}" type="presParOf" srcId="{09711791-C80C-4284-A26A-AC9E3E87690F}" destId="{D39E3A8B-C294-4D48-9A39-39A0BB37A47C}" srcOrd="3" destOrd="0" presId="urn:microsoft.com/office/officeart/2005/8/layout/venn2"/>
    <dgm:cxn modelId="{403A79ED-A50F-4F3A-A84D-38057E32164B}" type="presParOf" srcId="{D39E3A8B-C294-4D48-9A39-39A0BB37A47C}" destId="{C039B0DD-700E-4CD9-A4C4-C4F41AE144AB}" srcOrd="0" destOrd="0" presId="urn:microsoft.com/office/officeart/2005/8/layout/venn2"/>
    <dgm:cxn modelId="{E5DD66E9-2321-4A98-B8E8-FD68612A13BB}" type="presParOf" srcId="{D39E3A8B-C294-4D48-9A39-39A0BB37A47C}" destId="{65323C62-5175-4343-AE53-CC39281B0B60}" srcOrd="1" destOrd="0" presId="urn:microsoft.com/office/officeart/2005/8/layout/venn2"/>
    <dgm:cxn modelId="{A8778B15-2C2E-47A8-A9F0-68D562E96917}" type="presParOf" srcId="{09711791-C80C-4284-A26A-AC9E3E87690F}" destId="{F0C27CEC-B174-4229-B443-6700B19730D2}" srcOrd="4" destOrd="0" presId="urn:microsoft.com/office/officeart/2005/8/layout/venn2"/>
    <dgm:cxn modelId="{B87012B8-25FB-47F6-B0A9-7F9BD18401CB}" type="presParOf" srcId="{F0C27CEC-B174-4229-B443-6700B19730D2}" destId="{7CEB9331-B045-4500-B6ED-358D3A99140B}" srcOrd="0" destOrd="0" presId="urn:microsoft.com/office/officeart/2005/8/layout/venn2"/>
    <dgm:cxn modelId="{463BBF44-7373-401E-850E-DCEBC8D1145F}" type="presParOf" srcId="{F0C27CEC-B174-4229-B443-6700B19730D2}" destId="{7D3ADBC2-BBBE-470A-AE01-9F15860A6FC1}"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FFE283F-74E1-4A7F-B575-4E7E63C5CDC6}"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en-GB"/>
        </a:p>
      </dgm:t>
    </dgm:pt>
    <dgm:pt modelId="{163B6921-44FE-48ED-BD99-DAA509BEA81F}">
      <dgm:prSet phldrT="[Text]"/>
      <dgm:spPr/>
      <dgm:t>
        <a:bodyPr/>
        <a:lstStyle/>
        <a:p>
          <a:r>
            <a:rPr lang="en-GB" dirty="0"/>
            <a:t>Map skills</a:t>
          </a:r>
        </a:p>
      </dgm:t>
    </dgm:pt>
    <dgm:pt modelId="{8A822A53-A0CA-4499-B3A5-F849984A89B4}" type="parTrans" cxnId="{2DF52E1F-54F9-437A-8B81-4D5E820D6E8D}">
      <dgm:prSet/>
      <dgm:spPr/>
      <dgm:t>
        <a:bodyPr/>
        <a:lstStyle/>
        <a:p>
          <a:endParaRPr lang="en-GB"/>
        </a:p>
      </dgm:t>
    </dgm:pt>
    <dgm:pt modelId="{699E6306-11EB-4C6C-802E-F8E99F5CE28E}" type="sibTrans" cxnId="{2DF52E1F-54F9-437A-8B81-4D5E820D6E8D}">
      <dgm:prSet/>
      <dgm:spPr/>
      <dgm:t>
        <a:bodyPr/>
        <a:lstStyle/>
        <a:p>
          <a:endParaRPr lang="en-GB"/>
        </a:p>
      </dgm:t>
    </dgm:pt>
    <dgm:pt modelId="{147456B6-3A00-4B45-9846-0125BAC1DA78}">
      <dgm:prSet phldrT="[Text]"/>
      <dgm:spPr/>
      <dgm:t>
        <a:bodyPr/>
        <a:lstStyle/>
        <a:p>
          <a:r>
            <a:rPr lang="en-GB" dirty="0"/>
            <a:t>Rainforests</a:t>
          </a:r>
        </a:p>
      </dgm:t>
    </dgm:pt>
    <dgm:pt modelId="{3FED6D14-B3DD-4CB3-BA86-3CA91E72876F}" type="parTrans" cxnId="{33B317D5-4144-4B5B-BCDB-2FDFCDBE3F10}">
      <dgm:prSet/>
      <dgm:spPr/>
      <dgm:t>
        <a:bodyPr/>
        <a:lstStyle/>
        <a:p>
          <a:endParaRPr lang="en-GB"/>
        </a:p>
      </dgm:t>
    </dgm:pt>
    <dgm:pt modelId="{FC32E083-5722-494F-8328-5036AE51DC5A}" type="sibTrans" cxnId="{33B317D5-4144-4B5B-BCDB-2FDFCDBE3F10}">
      <dgm:prSet/>
      <dgm:spPr/>
      <dgm:t>
        <a:bodyPr/>
        <a:lstStyle/>
        <a:p>
          <a:endParaRPr lang="en-GB"/>
        </a:p>
      </dgm:t>
    </dgm:pt>
    <dgm:pt modelId="{4861121D-020F-4772-B15B-3A4EF000649B}">
      <dgm:prSet phldrT="[Text]"/>
      <dgm:spPr/>
      <dgm:t>
        <a:bodyPr/>
        <a:lstStyle/>
        <a:p>
          <a:r>
            <a:rPr lang="en-GB" dirty="0"/>
            <a:t>Continents</a:t>
          </a:r>
          <a:r>
            <a:rPr lang="en-GB" baseline="0" dirty="0"/>
            <a:t> and oceans</a:t>
          </a:r>
          <a:endParaRPr lang="en-GB" dirty="0"/>
        </a:p>
      </dgm:t>
    </dgm:pt>
    <dgm:pt modelId="{060C3189-92BB-4A0B-B0EA-5745564C7028}" type="parTrans" cxnId="{8227AAD4-6906-423A-B97B-D56048B2F35F}">
      <dgm:prSet/>
      <dgm:spPr/>
      <dgm:t>
        <a:bodyPr/>
        <a:lstStyle/>
        <a:p>
          <a:endParaRPr lang="en-GB"/>
        </a:p>
      </dgm:t>
    </dgm:pt>
    <dgm:pt modelId="{8C11EA5E-B9F5-4EFD-8643-6878BFE732BB}" type="sibTrans" cxnId="{8227AAD4-6906-423A-B97B-D56048B2F35F}">
      <dgm:prSet/>
      <dgm:spPr/>
      <dgm:t>
        <a:bodyPr/>
        <a:lstStyle/>
        <a:p>
          <a:endParaRPr lang="en-GB"/>
        </a:p>
      </dgm:t>
    </dgm:pt>
    <dgm:pt modelId="{910D59A9-AA51-4FA1-B444-F5BE465F3954}">
      <dgm:prSet/>
      <dgm:spPr/>
      <dgm:t>
        <a:bodyPr/>
        <a:lstStyle/>
        <a:p>
          <a:r>
            <a:rPr lang="en-GB" dirty="0"/>
            <a:t>Arctic and Antarctic</a:t>
          </a:r>
        </a:p>
      </dgm:t>
    </dgm:pt>
    <dgm:pt modelId="{D9CE7BE8-9C96-4505-B347-0E7F0A7D2521}" type="parTrans" cxnId="{E3E82829-CFC2-4602-B702-B2133D5D274C}">
      <dgm:prSet/>
      <dgm:spPr/>
      <dgm:t>
        <a:bodyPr/>
        <a:lstStyle/>
        <a:p>
          <a:endParaRPr lang="en-GB"/>
        </a:p>
      </dgm:t>
    </dgm:pt>
    <dgm:pt modelId="{D97A0E5A-D53B-452B-94C4-6E4F14DF7202}" type="sibTrans" cxnId="{E3E82829-CFC2-4602-B702-B2133D5D274C}">
      <dgm:prSet/>
      <dgm:spPr/>
      <dgm:t>
        <a:bodyPr/>
        <a:lstStyle/>
        <a:p>
          <a:endParaRPr lang="en-GB"/>
        </a:p>
      </dgm:t>
    </dgm:pt>
    <dgm:pt modelId="{507BEF3C-C505-4830-9C7B-1978E83FB3B6}" type="pres">
      <dgm:prSet presAssocID="{1FFE283F-74E1-4A7F-B575-4E7E63C5CDC6}" presName="Name0" presStyleCnt="0">
        <dgm:presLayoutVars>
          <dgm:chMax val="7"/>
          <dgm:resizeHandles val="exact"/>
        </dgm:presLayoutVars>
      </dgm:prSet>
      <dgm:spPr/>
      <dgm:t>
        <a:bodyPr/>
        <a:lstStyle/>
        <a:p>
          <a:endParaRPr lang="en-US"/>
        </a:p>
      </dgm:t>
    </dgm:pt>
    <dgm:pt modelId="{6F1104C2-7BBD-4A15-ACA9-822F10EAB270}" type="pres">
      <dgm:prSet presAssocID="{1FFE283F-74E1-4A7F-B575-4E7E63C5CDC6}" presName="comp1" presStyleCnt="0"/>
      <dgm:spPr/>
    </dgm:pt>
    <dgm:pt modelId="{D1FB9419-4FEF-4B95-A5F6-7DD8424E504F}" type="pres">
      <dgm:prSet presAssocID="{1FFE283F-74E1-4A7F-B575-4E7E63C5CDC6}" presName="circle1" presStyleLbl="node1" presStyleIdx="0" presStyleCnt="4"/>
      <dgm:spPr/>
      <dgm:t>
        <a:bodyPr/>
        <a:lstStyle/>
        <a:p>
          <a:endParaRPr lang="en-US"/>
        </a:p>
      </dgm:t>
    </dgm:pt>
    <dgm:pt modelId="{2A23FA6D-9833-4D2D-934D-E43B428EEBA2}" type="pres">
      <dgm:prSet presAssocID="{1FFE283F-74E1-4A7F-B575-4E7E63C5CDC6}" presName="c1text" presStyleLbl="node1" presStyleIdx="0" presStyleCnt="4">
        <dgm:presLayoutVars>
          <dgm:bulletEnabled val="1"/>
        </dgm:presLayoutVars>
      </dgm:prSet>
      <dgm:spPr/>
      <dgm:t>
        <a:bodyPr/>
        <a:lstStyle/>
        <a:p>
          <a:endParaRPr lang="en-US"/>
        </a:p>
      </dgm:t>
    </dgm:pt>
    <dgm:pt modelId="{CEBC3E69-4581-4436-A618-F5B4B795BB7C}" type="pres">
      <dgm:prSet presAssocID="{1FFE283F-74E1-4A7F-B575-4E7E63C5CDC6}" presName="comp2" presStyleCnt="0"/>
      <dgm:spPr/>
    </dgm:pt>
    <dgm:pt modelId="{571B257D-AB6D-419A-AE12-547C8159EFA2}" type="pres">
      <dgm:prSet presAssocID="{1FFE283F-74E1-4A7F-B575-4E7E63C5CDC6}" presName="circle2" presStyleLbl="node1" presStyleIdx="1" presStyleCnt="4"/>
      <dgm:spPr/>
      <dgm:t>
        <a:bodyPr/>
        <a:lstStyle/>
        <a:p>
          <a:endParaRPr lang="en-US"/>
        </a:p>
      </dgm:t>
    </dgm:pt>
    <dgm:pt modelId="{3D3312CC-5C41-4437-82EB-9996ADE4DD80}" type="pres">
      <dgm:prSet presAssocID="{1FFE283F-74E1-4A7F-B575-4E7E63C5CDC6}" presName="c2text" presStyleLbl="node1" presStyleIdx="1" presStyleCnt="4">
        <dgm:presLayoutVars>
          <dgm:bulletEnabled val="1"/>
        </dgm:presLayoutVars>
      </dgm:prSet>
      <dgm:spPr/>
      <dgm:t>
        <a:bodyPr/>
        <a:lstStyle/>
        <a:p>
          <a:endParaRPr lang="en-US"/>
        </a:p>
      </dgm:t>
    </dgm:pt>
    <dgm:pt modelId="{9905350B-EE8F-4542-9BA4-239D043430F8}" type="pres">
      <dgm:prSet presAssocID="{1FFE283F-74E1-4A7F-B575-4E7E63C5CDC6}" presName="comp3" presStyleCnt="0"/>
      <dgm:spPr/>
    </dgm:pt>
    <dgm:pt modelId="{7221CF47-1723-42F3-828A-6DFBDDBA4C28}" type="pres">
      <dgm:prSet presAssocID="{1FFE283F-74E1-4A7F-B575-4E7E63C5CDC6}" presName="circle3" presStyleLbl="node1" presStyleIdx="2" presStyleCnt="4"/>
      <dgm:spPr/>
      <dgm:t>
        <a:bodyPr/>
        <a:lstStyle/>
        <a:p>
          <a:endParaRPr lang="en-US"/>
        </a:p>
      </dgm:t>
    </dgm:pt>
    <dgm:pt modelId="{7C50C723-C17C-4C76-865E-7BBC57414B65}" type="pres">
      <dgm:prSet presAssocID="{1FFE283F-74E1-4A7F-B575-4E7E63C5CDC6}" presName="c3text" presStyleLbl="node1" presStyleIdx="2" presStyleCnt="4">
        <dgm:presLayoutVars>
          <dgm:bulletEnabled val="1"/>
        </dgm:presLayoutVars>
      </dgm:prSet>
      <dgm:spPr/>
      <dgm:t>
        <a:bodyPr/>
        <a:lstStyle/>
        <a:p>
          <a:endParaRPr lang="en-US"/>
        </a:p>
      </dgm:t>
    </dgm:pt>
    <dgm:pt modelId="{4BA37F2A-0AB6-4A4D-8146-514148331454}" type="pres">
      <dgm:prSet presAssocID="{1FFE283F-74E1-4A7F-B575-4E7E63C5CDC6}" presName="comp4" presStyleCnt="0"/>
      <dgm:spPr/>
    </dgm:pt>
    <dgm:pt modelId="{EF553A18-42F3-48FD-8F30-DB3CFCFB3DEB}" type="pres">
      <dgm:prSet presAssocID="{1FFE283F-74E1-4A7F-B575-4E7E63C5CDC6}" presName="circle4" presStyleLbl="node1" presStyleIdx="3" presStyleCnt="4"/>
      <dgm:spPr/>
      <dgm:t>
        <a:bodyPr/>
        <a:lstStyle/>
        <a:p>
          <a:endParaRPr lang="en-US"/>
        </a:p>
      </dgm:t>
    </dgm:pt>
    <dgm:pt modelId="{ED1215B5-ECB3-4555-9A3B-827FF9CBDDE2}" type="pres">
      <dgm:prSet presAssocID="{1FFE283F-74E1-4A7F-B575-4E7E63C5CDC6}" presName="c4text" presStyleLbl="node1" presStyleIdx="3" presStyleCnt="4">
        <dgm:presLayoutVars>
          <dgm:bulletEnabled val="1"/>
        </dgm:presLayoutVars>
      </dgm:prSet>
      <dgm:spPr/>
      <dgm:t>
        <a:bodyPr/>
        <a:lstStyle/>
        <a:p>
          <a:endParaRPr lang="en-US"/>
        </a:p>
      </dgm:t>
    </dgm:pt>
  </dgm:ptLst>
  <dgm:cxnLst>
    <dgm:cxn modelId="{B3036C30-A93E-4557-A9FF-BA567325F609}" type="presOf" srcId="{147456B6-3A00-4B45-9846-0125BAC1DA78}" destId="{571B257D-AB6D-419A-AE12-547C8159EFA2}" srcOrd="0" destOrd="0" presId="urn:microsoft.com/office/officeart/2005/8/layout/venn2"/>
    <dgm:cxn modelId="{96B25064-9EF0-41AF-95D9-F07484285BC3}" type="presOf" srcId="{163B6921-44FE-48ED-BD99-DAA509BEA81F}" destId="{D1FB9419-4FEF-4B95-A5F6-7DD8424E504F}" srcOrd="0" destOrd="0" presId="urn:microsoft.com/office/officeart/2005/8/layout/venn2"/>
    <dgm:cxn modelId="{932D2C2B-3B70-46B0-9411-62D4CF8C74BA}" type="presOf" srcId="{163B6921-44FE-48ED-BD99-DAA509BEA81F}" destId="{2A23FA6D-9833-4D2D-934D-E43B428EEBA2}" srcOrd="1" destOrd="0" presId="urn:microsoft.com/office/officeart/2005/8/layout/venn2"/>
    <dgm:cxn modelId="{33B317D5-4144-4B5B-BCDB-2FDFCDBE3F10}" srcId="{1FFE283F-74E1-4A7F-B575-4E7E63C5CDC6}" destId="{147456B6-3A00-4B45-9846-0125BAC1DA78}" srcOrd="1" destOrd="0" parTransId="{3FED6D14-B3DD-4CB3-BA86-3CA91E72876F}" sibTransId="{FC32E083-5722-494F-8328-5036AE51DC5A}"/>
    <dgm:cxn modelId="{E3E82829-CFC2-4602-B702-B2133D5D274C}" srcId="{1FFE283F-74E1-4A7F-B575-4E7E63C5CDC6}" destId="{910D59A9-AA51-4FA1-B444-F5BE465F3954}" srcOrd="2" destOrd="0" parTransId="{D9CE7BE8-9C96-4505-B347-0E7F0A7D2521}" sibTransId="{D97A0E5A-D53B-452B-94C4-6E4F14DF7202}"/>
    <dgm:cxn modelId="{2DF52E1F-54F9-437A-8B81-4D5E820D6E8D}" srcId="{1FFE283F-74E1-4A7F-B575-4E7E63C5CDC6}" destId="{163B6921-44FE-48ED-BD99-DAA509BEA81F}" srcOrd="0" destOrd="0" parTransId="{8A822A53-A0CA-4499-B3A5-F849984A89B4}" sibTransId="{699E6306-11EB-4C6C-802E-F8E99F5CE28E}"/>
    <dgm:cxn modelId="{5A46827B-FCE0-4C5C-8B72-C8E8396AF5A4}" type="presOf" srcId="{4861121D-020F-4772-B15B-3A4EF000649B}" destId="{EF553A18-42F3-48FD-8F30-DB3CFCFB3DEB}" srcOrd="0" destOrd="0" presId="urn:microsoft.com/office/officeart/2005/8/layout/venn2"/>
    <dgm:cxn modelId="{EABCE5EF-4FC8-41E0-ADB9-EEB114BEB800}" type="presOf" srcId="{910D59A9-AA51-4FA1-B444-F5BE465F3954}" destId="{7221CF47-1723-42F3-828A-6DFBDDBA4C28}" srcOrd="0" destOrd="0" presId="urn:microsoft.com/office/officeart/2005/8/layout/venn2"/>
    <dgm:cxn modelId="{6FB93871-E329-49C3-8FA9-823029E2FDE8}" type="presOf" srcId="{910D59A9-AA51-4FA1-B444-F5BE465F3954}" destId="{7C50C723-C17C-4C76-865E-7BBC57414B65}" srcOrd="1" destOrd="0" presId="urn:microsoft.com/office/officeart/2005/8/layout/venn2"/>
    <dgm:cxn modelId="{8227AAD4-6906-423A-B97B-D56048B2F35F}" srcId="{1FFE283F-74E1-4A7F-B575-4E7E63C5CDC6}" destId="{4861121D-020F-4772-B15B-3A4EF000649B}" srcOrd="3" destOrd="0" parTransId="{060C3189-92BB-4A0B-B0EA-5745564C7028}" sibTransId="{8C11EA5E-B9F5-4EFD-8643-6878BFE732BB}"/>
    <dgm:cxn modelId="{66074522-3349-412A-A348-47750CD7572E}" type="presOf" srcId="{4861121D-020F-4772-B15B-3A4EF000649B}" destId="{ED1215B5-ECB3-4555-9A3B-827FF9CBDDE2}" srcOrd="1" destOrd="0" presId="urn:microsoft.com/office/officeart/2005/8/layout/venn2"/>
    <dgm:cxn modelId="{4CE0A249-ED44-4504-9003-42C9CD84BDF6}" type="presOf" srcId="{1FFE283F-74E1-4A7F-B575-4E7E63C5CDC6}" destId="{507BEF3C-C505-4830-9C7B-1978E83FB3B6}" srcOrd="0" destOrd="0" presId="urn:microsoft.com/office/officeart/2005/8/layout/venn2"/>
    <dgm:cxn modelId="{DA1FDB79-A0DB-4270-ADFE-E9633F0EA472}" type="presOf" srcId="{147456B6-3A00-4B45-9846-0125BAC1DA78}" destId="{3D3312CC-5C41-4437-82EB-9996ADE4DD80}" srcOrd="1" destOrd="0" presId="urn:microsoft.com/office/officeart/2005/8/layout/venn2"/>
    <dgm:cxn modelId="{B56EDE6B-38C1-4A13-8C62-EA322FF89B10}" type="presParOf" srcId="{507BEF3C-C505-4830-9C7B-1978E83FB3B6}" destId="{6F1104C2-7BBD-4A15-ACA9-822F10EAB270}" srcOrd="0" destOrd="0" presId="urn:microsoft.com/office/officeart/2005/8/layout/venn2"/>
    <dgm:cxn modelId="{D4A87C4F-535A-4254-995B-F3347110109C}" type="presParOf" srcId="{6F1104C2-7BBD-4A15-ACA9-822F10EAB270}" destId="{D1FB9419-4FEF-4B95-A5F6-7DD8424E504F}" srcOrd="0" destOrd="0" presId="urn:microsoft.com/office/officeart/2005/8/layout/venn2"/>
    <dgm:cxn modelId="{726956F3-C14D-4082-BDC7-44540623B560}" type="presParOf" srcId="{6F1104C2-7BBD-4A15-ACA9-822F10EAB270}" destId="{2A23FA6D-9833-4D2D-934D-E43B428EEBA2}" srcOrd="1" destOrd="0" presId="urn:microsoft.com/office/officeart/2005/8/layout/venn2"/>
    <dgm:cxn modelId="{618D5D45-E038-4A4F-92AB-82CDBE743AAE}" type="presParOf" srcId="{507BEF3C-C505-4830-9C7B-1978E83FB3B6}" destId="{CEBC3E69-4581-4436-A618-F5B4B795BB7C}" srcOrd="1" destOrd="0" presId="urn:microsoft.com/office/officeart/2005/8/layout/venn2"/>
    <dgm:cxn modelId="{C3DDE0A8-18EF-4DDB-BF67-2FC6C8C2699F}" type="presParOf" srcId="{CEBC3E69-4581-4436-A618-F5B4B795BB7C}" destId="{571B257D-AB6D-419A-AE12-547C8159EFA2}" srcOrd="0" destOrd="0" presId="urn:microsoft.com/office/officeart/2005/8/layout/venn2"/>
    <dgm:cxn modelId="{094A2294-74FD-4C4E-9136-E198DE86AE4C}" type="presParOf" srcId="{CEBC3E69-4581-4436-A618-F5B4B795BB7C}" destId="{3D3312CC-5C41-4437-82EB-9996ADE4DD80}" srcOrd="1" destOrd="0" presId="urn:microsoft.com/office/officeart/2005/8/layout/venn2"/>
    <dgm:cxn modelId="{E4D68DA7-A8B8-4315-9494-010CF63CCDE6}" type="presParOf" srcId="{507BEF3C-C505-4830-9C7B-1978E83FB3B6}" destId="{9905350B-EE8F-4542-9BA4-239D043430F8}" srcOrd="2" destOrd="0" presId="urn:microsoft.com/office/officeart/2005/8/layout/venn2"/>
    <dgm:cxn modelId="{A32D43A6-97D1-408C-A0B6-969A3C704B20}" type="presParOf" srcId="{9905350B-EE8F-4542-9BA4-239D043430F8}" destId="{7221CF47-1723-42F3-828A-6DFBDDBA4C28}" srcOrd="0" destOrd="0" presId="urn:microsoft.com/office/officeart/2005/8/layout/venn2"/>
    <dgm:cxn modelId="{629BFC9D-1D36-4105-B259-C3B488DE17AF}" type="presParOf" srcId="{9905350B-EE8F-4542-9BA4-239D043430F8}" destId="{7C50C723-C17C-4C76-865E-7BBC57414B65}" srcOrd="1" destOrd="0" presId="urn:microsoft.com/office/officeart/2005/8/layout/venn2"/>
    <dgm:cxn modelId="{7071780B-9614-49C1-B24F-E5DE35622BD9}" type="presParOf" srcId="{507BEF3C-C505-4830-9C7B-1978E83FB3B6}" destId="{4BA37F2A-0AB6-4A4D-8146-514148331454}" srcOrd="3" destOrd="0" presId="urn:microsoft.com/office/officeart/2005/8/layout/venn2"/>
    <dgm:cxn modelId="{A60889A5-0DA6-45D6-A331-1AE6D3434BEB}" type="presParOf" srcId="{4BA37F2A-0AB6-4A4D-8146-514148331454}" destId="{EF553A18-42F3-48FD-8F30-DB3CFCFB3DEB}" srcOrd="0" destOrd="0" presId="urn:microsoft.com/office/officeart/2005/8/layout/venn2"/>
    <dgm:cxn modelId="{52AA2994-A08B-4D44-AF73-CA02FDA68DEE}" type="presParOf" srcId="{4BA37F2A-0AB6-4A4D-8146-514148331454}" destId="{ED1215B5-ECB3-4555-9A3B-827FF9CBDDE2}"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680309C-2989-4A21-9CFD-8B3DE0A8B0A2}"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en-GB"/>
        </a:p>
      </dgm:t>
    </dgm:pt>
    <dgm:pt modelId="{CCCF74D4-14B3-4B17-B78D-38154CD1BA12}">
      <dgm:prSet phldrT="[Text]" custT="1"/>
      <dgm:spPr>
        <a:solidFill>
          <a:schemeClr val="bg1">
            <a:lumMod val="65000"/>
          </a:schemeClr>
        </a:solidFill>
      </dgm:spPr>
      <dgm:t>
        <a:bodyPr/>
        <a:lstStyle/>
        <a:p>
          <a:r>
            <a:rPr lang="en-GB" sz="2000" dirty="0"/>
            <a:t> </a:t>
          </a:r>
        </a:p>
        <a:p>
          <a:endParaRPr lang="en-GB" sz="2000" dirty="0"/>
        </a:p>
        <a:p>
          <a:r>
            <a:rPr lang="en-GB" sz="2000" b="1" dirty="0"/>
            <a:t>My family story.</a:t>
          </a:r>
        </a:p>
        <a:p>
          <a:r>
            <a:rPr lang="en-GB" sz="2000" dirty="0"/>
            <a:t>Who came first?</a:t>
          </a:r>
        </a:p>
        <a:p>
          <a:r>
            <a:rPr lang="en-GB" sz="2000" dirty="0"/>
            <a:t>What happened in my family before I was born?</a:t>
          </a:r>
        </a:p>
        <a:p>
          <a:r>
            <a:rPr lang="en-GB" sz="2000" dirty="0"/>
            <a:t>What was it like when adults I know were children? </a:t>
          </a:r>
        </a:p>
        <a:p>
          <a:r>
            <a:rPr lang="en-GB" sz="2000" dirty="0"/>
            <a:t>What does ‘old’ mean? </a:t>
          </a:r>
        </a:p>
      </dgm:t>
    </dgm:pt>
    <dgm:pt modelId="{6DDB6863-9B47-42BC-9132-CD1653ABCE4B}" type="parTrans" cxnId="{99C7D9ED-DF80-410D-8468-C7A9507D4DFD}">
      <dgm:prSet/>
      <dgm:spPr/>
      <dgm:t>
        <a:bodyPr/>
        <a:lstStyle/>
        <a:p>
          <a:endParaRPr lang="en-GB"/>
        </a:p>
      </dgm:t>
    </dgm:pt>
    <dgm:pt modelId="{C1C8E615-0C13-401A-B949-A0C310DC92F1}" type="sibTrans" cxnId="{99C7D9ED-DF80-410D-8468-C7A9507D4DFD}">
      <dgm:prSet/>
      <dgm:spPr/>
      <dgm:t>
        <a:bodyPr/>
        <a:lstStyle/>
        <a:p>
          <a:endParaRPr lang="en-GB"/>
        </a:p>
      </dgm:t>
    </dgm:pt>
    <dgm:pt modelId="{6FBF1480-8C0B-41C2-B48F-C66875237EFF}">
      <dgm:prSet phldrT="[Text]" custT="1"/>
      <dgm:spPr>
        <a:solidFill>
          <a:srgbClr val="FFC000"/>
        </a:solidFill>
        <a:ln>
          <a:solidFill>
            <a:schemeClr val="tx1">
              <a:lumMod val="65000"/>
              <a:lumOff val="35000"/>
            </a:schemeClr>
          </a:solidFill>
        </a:ln>
      </dgm:spPr>
      <dgm:t>
        <a:bodyPr/>
        <a:lstStyle/>
        <a:p>
          <a:r>
            <a:rPr lang="en-GB" sz="2400" dirty="0"/>
            <a:t>Me, my story and how I have changed</a:t>
          </a:r>
        </a:p>
        <a:p>
          <a:r>
            <a:rPr lang="en-GB" sz="2400" dirty="0"/>
            <a:t>(change, cause and consequence)</a:t>
          </a:r>
        </a:p>
      </dgm:t>
    </dgm:pt>
    <dgm:pt modelId="{E4E8361A-EBEA-4711-A627-ECBD0F75145C}" type="parTrans" cxnId="{52111A68-87CA-4186-AB64-86BC45D3DB67}">
      <dgm:prSet/>
      <dgm:spPr/>
      <dgm:t>
        <a:bodyPr/>
        <a:lstStyle/>
        <a:p>
          <a:endParaRPr lang="en-GB"/>
        </a:p>
      </dgm:t>
    </dgm:pt>
    <dgm:pt modelId="{E38E43EC-43BC-412C-A43E-BAC9251A087E}" type="sibTrans" cxnId="{52111A68-87CA-4186-AB64-86BC45D3DB67}">
      <dgm:prSet/>
      <dgm:spPr/>
      <dgm:t>
        <a:bodyPr/>
        <a:lstStyle/>
        <a:p>
          <a:endParaRPr lang="en-GB"/>
        </a:p>
      </dgm:t>
    </dgm:pt>
    <dgm:pt modelId="{3EBD638F-E929-4EA8-8D17-830A7F5BE63A}" type="pres">
      <dgm:prSet presAssocID="{4680309C-2989-4A21-9CFD-8B3DE0A8B0A2}" presName="Name0" presStyleCnt="0">
        <dgm:presLayoutVars>
          <dgm:chMax val="7"/>
          <dgm:resizeHandles val="exact"/>
        </dgm:presLayoutVars>
      </dgm:prSet>
      <dgm:spPr/>
      <dgm:t>
        <a:bodyPr/>
        <a:lstStyle/>
        <a:p>
          <a:endParaRPr lang="en-US"/>
        </a:p>
      </dgm:t>
    </dgm:pt>
    <dgm:pt modelId="{5CA04B79-E568-4F88-ADB4-F3E0ED206CAC}" type="pres">
      <dgm:prSet presAssocID="{4680309C-2989-4A21-9CFD-8B3DE0A8B0A2}" presName="comp1" presStyleCnt="0"/>
      <dgm:spPr/>
    </dgm:pt>
    <dgm:pt modelId="{26A16F46-BA0B-4065-966D-7007629F9185}" type="pres">
      <dgm:prSet presAssocID="{4680309C-2989-4A21-9CFD-8B3DE0A8B0A2}" presName="circle1" presStyleLbl="node1" presStyleIdx="0" presStyleCnt="2" custLinFactNeighborX="-2015" custLinFactNeighborY="1106"/>
      <dgm:spPr/>
      <dgm:t>
        <a:bodyPr/>
        <a:lstStyle/>
        <a:p>
          <a:endParaRPr lang="en-US"/>
        </a:p>
      </dgm:t>
    </dgm:pt>
    <dgm:pt modelId="{2A3B2667-8A38-4192-929A-52A3160F1B8A}" type="pres">
      <dgm:prSet presAssocID="{4680309C-2989-4A21-9CFD-8B3DE0A8B0A2}" presName="c1text" presStyleLbl="node1" presStyleIdx="0" presStyleCnt="2">
        <dgm:presLayoutVars>
          <dgm:bulletEnabled val="1"/>
        </dgm:presLayoutVars>
      </dgm:prSet>
      <dgm:spPr/>
      <dgm:t>
        <a:bodyPr/>
        <a:lstStyle/>
        <a:p>
          <a:endParaRPr lang="en-US"/>
        </a:p>
      </dgm:t>
    </dgm:pt>
    <dgm:pt modelId="{42C10A2B-1D6C-4205-88BA-8DED560DF237}" type="pres">
      <dgm:prSet presAssocID="{4680309C-2989-4A21-9CFD-8B3DE0A8B0A2}" presName="comp2" presStyleCnt="0"/>
      <dgm:spPr/>
    </dgm:pt>
    <dgm:pt modelId="{29DCBB35-51AA-48C0-BA03-4B1AA0391E54}" type="pres">
      <dgm:prSet presAssocID="{4680309C-2989-4A21-9CFD-8B3DE0A8B0A2}" presName="circle2" presStyleLbl="node1" presStyleIdx="1" presStyleCnt="2" custScaleX="65062" custScaleY="64087" custLinFactNeighborX="-34179" custLinFactNeighborY="14268"/>
      <dgm:spPr/>
      <dgm:t>
        <a:bodyPr/>
        <a:lstStyle/>
        <a:p>
          <a:endParaRPr lang="en-US"/>
        </a:p>
      </dgm:t>
    </dgm:pt>
    <dgm:pt modelId="{A99F118E-8523-4823-B491-595BF387A92F}" type="pres">
      <dgm:prSet presAssocID="{4680309C-2989-4A21-9CFD-8B3DE0A8B0A2}" presName="c2text" presStyleLbl="node1" presStyleIdx="1" presStyleCnt="2">
        <dgm:presLayoutVars>
          <dgm:bulletEnabled val="1"/>
        </dgm:presLayoutVars>
      </dgm:prSet>
      <dgm:spPr/>
      <dgm:t>
        <a:bodyPr/>
        <a:lstStyle/>
        <a:p>
          <a:endParaRPr lang="en-US"/>
        </a:p>
      </dgm:t>
    </dgm:pt>
  </dgm:ptLst>
  <dgm:cxnLst>
    <dgm:cxn modelId="{52111A68-87CA-4186-AB64-86BC45D3DB67}" srcId="{4680309C-2989-4A21-9CFD-8B3DE0A8B0A2}" destId="{6FBF1480-8C0B-41C2-B48F-C66875237EFF}" srcOrd="1" destOrd="0" parTransId="{E4E8361A-EBEA-4711-A627-ECBD0F75145C}" sibTransId="{E38E43EC-43BC-412C-A43E-BAC9251A087E}"/>
    <dgm:cxn modelId="{C3B74522-C57D-4D2A-BDD8-AD83A85472F4}" type="presOf" srcId="{CCCF74D4-14B3-4B17-B78D-38154CD1BA12}" destId="{26A16F46-BA0B-4065-966D-7007629F9185}" srcOrd="0" destOrd="0" presId="urn:microsoft.com/office/officeart/2005/8/layout/venn2"/>
    <dgm:cxn modelId="{F0E39EFD-7B09-4A7A-9E4C-448E9C8E10E8}" type="presOf" srcId="{CCCF74D4-14B3-4B17-B78D-38154CD1BA12}" destId="{2A3B2667-8A38-4192-929A-52A3160F1B8A}" srcOrd="1" destOrd="0" presId="urn:microsoft.com/office/officeart/2005/8/layout/venn2"/>
    <dgm:cxn modelId="{F7DCDF5C-E8DC-4D8C-97C9-AE473C9416AE}" type="presOf" srcId="{4680309C-2989-4A21-9CFD-8B3DE0A8B0A2}" destId="{3EBD638F-E929-4EA8-8D17-830A7F5BE63A}" srcOrd="0" destOrd="0" presId="urn:microsoft.com/office/officeart/2005/8/layout/venn2"/>
    <dgm:cxn modelId="{A8435D05-3BC1-49A2-B176-8C10BD225346}" type="presOf" srcId="{6FBF1480-8C0B-41C2-B48F-C66875237EFF}" destId="{29DCBB35-51AA-48C0-BA03-4B1AA0391E54}" srcOrd="0" destOrd="0" presId="urn:microsoft.com/office/officeart/2005/8/layout/venn2"/>
    <dgm:cxn modelId="{99C7D9ED-DF80-410D-8468-C7A9507D4DFD}" srcId="{4680309C-2989-4A21-9CFD-8B3DE0A8B0A2}" destId="{CCCF74D4-14B3-4B17-B78D-38154CD1BA12}" srcOrd="0" destOrd="0" parTransId="{6DDB6863-9B47-42BC-9132-CD1653ABCE4B}" sibTransId="{C1C8E615-0C13-401A-B949-A0C310DC92F1}"/>
    <dgm:cxn modelId="{BD1367E5-7017-455C-9DDF-2851BA503A02}" type="presOf" srcId="{6FBF1480-8C0B-41C2-B48F-C66875237EFF}" destId="{A99F118E-8523-4823-B491-595BF387A92F}" srcOrd="1" destOrd="0" presId="urn:microsoft.com/office/officeart/2005/8/layout/venn2"/>
    <dgm:cxn modelId="{D85B222C-05F5-4988-9F49-9872C9E55C1C}" type="presParOf" srcId="{3EBD638F-E929-4EA8-8D17-830A7F5BE63A}" destId="{5CA04B79-E568-4F88-ADB4-F3E0ED206CAC}" srcOrd="0" destOrd="0" presId="urn:microsoft.com/office/officeart/2005/8/layout/venn2"/>
    <dgm:cxn modelId="{ACEAA781-9757-4763-97F2-B0B9AE735F78}" type="presParOf" srcId="{5CA04B79-E568-4F88-ADB4-F3E0ED206CAC}" destId="{26A16F46-BA0B-4065-966D-7007629F9185}" srcOrd="0" destOrd="0" presId="urn:microsoft.com/office/officeart/2005/8/layout/venn2"/>
    <dgm:cxn modelId="{E0D5FD59-B450-4909-A0B0-B0E9DDC119CB}" type="presParOf" srcId="{5CA04B79-E568-4F88-ADB4-F3E0ED206CAC}" destId="{2A3B2667-8A38-4192-929A-52A3160F1B8A}" srcOrd="1" destOrd="0" presId="urn:microsoft.com/office/officeart/2005/8/layout/venn2"/>
    <dgm:cxn modelId="{37BE5055-AC0C-4F26-88D5-CBF965BD0DA0}" type="presParOf" srcId="{3EBD638F-E929-4EA8-8D17-830A7F5BE63A}" destId="{42C10A2B-1D6C-4205-88BA-8DED560DF237}" srcOrd="1" destOrd="0" presId="urn:microsoft.com/office/officeart/2005/8/layout/venn2"/>
    <dgm:cxn modelId="{1A138A10-41DF-46A1-AD31-7885265F77F1}" type="presParOf" srcId="{42C10A2B-1D6C-4205-88BA-8DED560DF237}" destId="{29DCBB35-51AA-48C0-BA03-4B1AA0391E54}" srcOrd="0" destOrd="0" presId="urn:microsoft.com/office/officeart/2005/8/layout/venn2"/>
    <dgm:cxn modelId="{E48DEEFE-3BF4-4849-B732-3365B87EE8F0}" type="presParOf" srcId="{42C10A2B-1D6C-4205-88BA-8DED560DF237}" destId="{A99F118E-8523-4823-B491-595BF387A92F}"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680309C-2989-4A21-9CFD-8B3DE0A8B0A2}"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en-GB"/>
        </a:p>
      </dgm:t>
    </dgm:pt>
    <dgm:pt modelId="{7801268B-D3E7-49C5-A37A-06804E756857}">
      <dgm:prSet phldrT="[Text]" custT="1"/>
      <dgm:spPr/>
      <dgm:t>
        <a:bodyPr/>
        <a:lstStyle/>
        <a:p>
          <a:endParaRPr lang="en-GB" sz="2000" dirty="0"/>
        </a:p>
        <a:p>
          <a:endParaRPr lang="en-GB" sz="2000" dirty="0"/>
        </a:p>
        <a:p>
          <a:r>
            <a:rPr lang="en-GB" sz="2000" dirty="0"/>
            <a:t>Significant historical figures and events in own locality</a:t>
          </a:r>
        </a:p>
      </dgm:t>
    </dgm:pt>
    <dgm:pt modelId="{6F865C27-9CE7-408F-B5A4-FC07C02B360A}" type="parTrans" cxnId="{6DF44BFD-9C27-4542-8529-1E8E3313664A}">
      <dgm:prSet/>
      <dgm:spPr/>
      <dgm:t>
        <a:bodyPr/>
        <a:lstStyle/>
        <a:p>
          <a:endParaRPr lang="en-GB"/>
        </a:p>
      </dgm:t>
    </dgm:pt>
    <dgm:pt modelId="{F3D9BABC-8AE0-41C8-B93C-CC4E926B48EE}" type="sibTrans" cxnId="{6DF44BFD-9C27-4542-8529-1E8E3313664A}">
      <dgm:prSet/>
      <dgm:spPr/>
      <dgm:t>
        <a:bodyPr/>
        <a:lstStyle/>
        <a:p>
          <a:endParaRPr lang="en-GB"/>
        </a:p>
      </dgm:t>
    </dgm:pt>
    <dgm:pt modelId="{CCCF74D4-14B3-4B17-B78D-38154CD1BA12}">
      <dgm:prSet phldrT="[Text]" custT="1"/>
      <dgm:spPr/>
      <dgm:t>
        <a:bodyPr/>
        <a:lstStyle/>
        <a:p>
          <a:endParaRPr lang="en-GB" sz="2000" dirty="0"/>
        </a:p>
        <a:p>
          <a:endParaRPr lang="en-GB" sz="2000" dirty="0"/>
        </a:p>
        <a:p>
          <a:r>
            <a:rPr lang="en-GB" sz="2000" dirty="0"/>
            <a:t>Changes</a:t>
          </a:r>
          <a:r>
            <a:rPr lang="en-GB" sz="2000" baseline="0" dirty="0"/>
            <a:t> within living memory</a:t>
          </a:r>
          <a:endParaRPr lang="en-GB" sz="2000" dirty="0"/>
        </a:p>
      </dgm:t>
    </dgm:pt>
    <dgm:pt modelId="{6DDB6863-9B47-42BC-9132-CD1653ABCE4B}" type="parTrans" cxnId="{99C7D9ED-DF80-410D-8468-C7A9507D4DFD}">
      <dgm:prSet/>
      <dgm:spPr/>
      <dgm:t>
        <a:bodyPr/>
        <a:lstStyle/>
        <a:p>
          <a:endParaRPr lang="en-GB"/>
        </a:p>
      </dgm:t>
    </dgm:pt>
    <dgm:pt modelId="{C1C8E615-0C13-401A-B949-A0C310DC92F1}" type="sibTrans" cxnId="{99C7D9ED-DF80-410D-8468-C7A9507D4DFD}">
      <dgm:prSet/>
      <dgm:spPr/>
      <dgm:t>
        <a:bodyPr/>
        <a:lstStyle/>
        <a:p>
          <a:endParaRPr lang="en-GB"/>
        </a:p>
      </dgm:t>
    </dgm:pt>
    <dgm:pt modelId="{6FBF1480-8C0B-41C2-B48F-C66875237EFF}">
      <dgm:prSet phldrT="[Text]" custT="1"/>
      <dgm:spPr/>
      <dgm:t>
        <a:bodyPr/>
        <a:lstStyle/>
        <a:p>
          <a:r>
            <a:rPr lang="en-GB" sz="2000" dirty="0"/>
            <a:t>Me</a:t>
          </a:r>
        </a:p>
        <a:p>
          <a:endParaRPr lang="en-GB" sz="2600" dirty="0"/>
        </a:p>
      </dgm:t>
    </dgm:pt>
    <dgm:pt modelId="{E4E8361A-EBEA-4711-A627-ECBD0F75145C}" type="parTrans" cxnId="{52111A68-87CA-4186-AB64-86BC45D3DB67}">
      <dgm:prSet/>
      <dgm:spPr/>
      <dgm:t>
        <a:bodyPr/>
        <a:lstStyle/>
        <a:p>
          <a:endParaRPr lang="en-GB"/>
        </a:p>
      </dgm:t>
    </dgm:pt>
    <dgm:pt modelId="{E38E43EC-43BC-412C-A43E-BAC9251A087E}" type="sibTrans" cxnId="{52111A68-87CA-4186-AB64-86BC45D3DB67}">
      <dgm:prSet/>
      <dgm:spPr/>
      <dgm:t>
        <a:bodyPr/>
        <a:lstStyle/>
        <a:p>
          <a:endParaRPr lang="en-GB"/>
        </a:p>
      </dgm:t>
    </dgm:pt>
    <dgm:pt modelId="{720795DC-9A46-4300-878B-D51D2EFC12D3}">
      <dgm:prSet custT="1"/>
      <dgm:spPr/>
      <dgm:t>
        <a:bodyPr/>
        <a:lstStyle/>
        <a:p>
          <a:endParaRPr lang="en-GB" sz="2000" dirty="0"/>
        </a:p>
        <a:p>
          <a:endParaRPr lang="en-GB" sz="2000" dirty="0"/>
        </a:p>
        <a:p>
          <a:r>
            <a:rPr lang="en-GB" sz="2000" dirty="0"/>
            <a:t>Significant individuals who have contributed to national and international achievements. </a:t>
          </a:r>
        </a:p>
      </dgm:t>
    </dgm:pt>
    <dgm:pt modelId="{9D573876-A43D-477E-8394-EB5CE1CB5E3B}" type="parTrans" cxnId="{B275A771-AE83-48C4-A6AA-85DB93699391}">
      <dgm:prSet/>
      <dgm:spPr/>
      <dgm:t>
        <a:bodyPr/>
        <a:lstStyle/>
        <a:p>
          <a:endParaRPr lang="en-GB"/>
        </a:p>
      </dgm:t>
    </dgm:pt>
    <dgm:pt modelId="{A9493B03-635E-492A-98BA-417F7E97A840}" type="sibTrans" cxnId="{B275A771-AE83-48C4-A6AA-85DB93699391}">
      <dgm:prSet/>
      <dgm:spPr/>
      <dgm:t>
        <a:bodyPr/>
        <a:lstStyle/>
        <a:p>
          <a:endParaRPr lang="en-GB"/>
        </a:p>
      </dgm:t>
    </dgm:pt>
    <dgm:pt modelId="{3EBD638F-E929-4EA8-8D17-830A7F5BE63A}" type="pres">
      <dgm:prSet presAssocID="{4680309C-2989-4A21-9CFD-8B3DE0A8B0A2}" presName="Name0" presStyleCnt="0">
        <dgm:presLayoutVars>
          <dgm:chMax val="7"/>
          <dgm:resizeHandles val="exact"/>
        </dgm:presLayoutVars>
      </dgm:prSet>
      <dgm:spPr/>
      <dgm:t>
        <a:bodyPr/>
        <a:lstStyle/>
        <a:p>
          <a:endParaRPr lang="en-US"/>
        </a:p>
      </dgm:t>
    </dgm:pt>
    <dgm:pt modelId="{5CA04B79-E568-4F88-ADB4-F3E0ED206CAC}" type="pres">
      <dgm:prSet presAssocID="{4680309C-2989-4A21-9CFD-8B3DE0A8B0A2}" presName="comp1" presStyleCnt="0"/>
      <dgm:spPr/>
    </dgm:pt>
    <dgm:pt modelId="{26A16F46-BA0B-4065-966D-7007629F9185}" type="pres">
      <dgm:prSet presAssocID="{4680309C-2989-4A21-9CFD-8B3DE0A8B0A2}" presName="circle1" presStyleLbl="node1" presStyleIdx="0" presStyleCnt="4" custLinFactNeighborY="1042"/>
      <dgm:spPr/>
      <dgm:t>
        <a:bodyPr/>
        <a:lstStyle/>
        <a:p>
          <a:endParaRPr lang="en-US"/>
        </a:p>
      </dgm:t>
    </dgm:pt>
    <dgm:pt modelId="{2A3B2667-8A38-4192-929A-52A3160F1B8A}" type="pres">
      <dgm:prSet presAssocID="{4680309C-2989-4A21-9CFD-8B3DE0A8B0A2}" presName="c1text" presStyleLbl="node1" presStyleIdx="0" presStyleCnt="4">
        <dgm:presLayoutVars>
          <dgm:bulletEnabled val="1"/>
        </dgm:presLayoutVars>
      </dgm:prSet>
      <dgm:spPr/>
      <dgm:t>
        <a:bodyPr/>
        <a:lstStyle/>
        <a:p>
          <a:endParaRPr lang="en-US"/>
        </a:p>
      </dgm:t>
    </dgm:pt>
    <dgm:pt modelId="{42C10A2B-1D6C-4205-88BA-8DED560DF237}" type="pres">
      <dgm:prSet presAssocID="{4680309C-2989-4A21-9CFD-8B3DE0A8B0A2}" presName="comp2" presStyleCnt="0"/>
      <dgm:spPr/>
    </dgm:pt>
    <dgm:pt modelId="{29DCBB35-51AA-48C0-BA03-4B1AA0391E54}" type="pres">
      <dgm:prSet presAssocID="{4680309C-2989-4A21-9CFD-8B3DE0A8B0A2}" presName="circle2" presStyleLbl="node1" presStyleIdx="1" presStyleCnt="4" custScaleX="88914" custScaleY="76339" custLinFactNeighborX="1302" custLinFactNeighborY="5506"/>
      <dgm:spPr/>
      <dgm:t>
        <a:bodyPr/>
        <a:lstStyle/>
        <a:p>
          <a:endParaRPr lang="en-US"/>
        </a:p>
      </dgm:t>
    </dgm:pt>
    <dgm:pt modelId="{A99F118E-8523-4823-B491-595BF387A92F}" type="pres">
      <dgm:prSet presAssocID="{4680309C-2989-4A21-9CFD-8B3DE0A8B0A2}" presName="c2text" presStyleLbl="node1" presStyleIdx="1" presStyleCnt="4">
        <dgm:presLayoutVars>
          <dgm:bulletEnabled val="1"/>
        </dgm:presLayoutVars>
      </dgm:prSet>
      <dgm:spPr/>
      <dgm:t>
        <a:bodyPr/>
        <a:lstStyle/>
        <a:p>
          <a:endParaRPr lang="en-US"/>
        </a:p>
      </dgm:t>
    </dgm:pt>
    <dgm:pt modelId="{3B81C658-FF1E-4929-9490-C0B1BFD0B051}" type="pres">
      <dgm:prSet presAssocID="{4680309C-2989-4A21-9CFD-8B3DE0A8B0A2}" presName="comp3" presStyleCnt="0"/>
      <dgm:spPr/>
    </dgm:pt>
    <dgm:pt modelId="{3B347B4A-7DB6-42A1-B677-4202D47D98E7}" type="pres">
      <dgm:prSet presAssocID="{4680309C-2989-4A21-9CFD-8B3DE0A8B0A2}" presName="circle3" presStyleLbl="node1" presStyleIdx="2" presStyleCnt="4" custScaleX="68452" custScaleY="61309" custLinFactNeighborY="17659"/>
      <dgm:spPr/>
      <dgm:t>
        <a:bodyPr/>
        <a:lstStyle/>
        <a:p>
          <a:endParaRPr lang="en-US"/>
        </a:p>
      </dgm:t>
    </dgm:pt>
    <dgm:pt modelId="{7928A29F-8653-4BFA-AD6A-E859982DA6A1}" type="pres">
      <dgm:prSet presAssocID="{4680309C-2989-4A21-9CFD-8B3DE0A8B0A2}" presName="c3text" presStyleLbl="node1" presStyleIdx="2" presStyleCnt="4">
        <dgm:presLayoutVars>
          <dgm:bulletEnabled val="1"/>
        </dgm:presLayoutVars>
      </dgm:prSet>
      <dgm:spPr/>
      <dgm:t>
        <a:bodyPr/>
        <a:lstStyle/>
        <a:p>
          <a:endParaRPr lang="en-US"/>
        </a:p>
      </dgm:t>
    </dgm:pt>
    <dgm:pt modelId="{B4200D5C-5CF9-43F7-B8CE-0A9354AEA920}" type="pres">
      <dgm:prSet presAssocID="{4680309C-2989-4A21-9CFD-8B3DE0A8B0A2}" presName="comp4" presStyleCnt="0"/>
      <dgm:spPr/>
    </dgm:pt>
    <dgm:pt modelId="{5A9CAAD8-8CB5-461C-B33D-E9662BC07A8F}" type="pres">
      <dgm:prSet presAssocID="{4680309C-2989-4A21-9CFD-8B3DE0A8B0A2}" presName="circle4" presStyleLbl="node1" presStyleIdx="3" presStyleCnt="4" custScaleX="63244" custScaleY="32367" custLinFactNeighborX="2604" custLinFactNeighborY="30841"/>
      <dgm:spPr/>
      <dgm:t>
        <a:bodyPr/>
        <a:lstStyle/>
        <a:p>
          <a:endParaRPr lang="en-US"/>
        </a:p>
      </dgm:t>
    </dgm:pt>
    <dgm:pt modelId="{3042CD47-ECB1-4324-8B5B-3F8E3373B531}" type="pres">
      <dgm:prSet presAssocID="{4680309C-2989-4A21-9CFD-8B3DE0A8B0A2}" presName="c4text" presStyleLbl="node1" presStyleIdx="3" presStyleCnt="4">
        <dgm:presLayoutVars>
          <dgm:bulletEnabled val="1"/>
        </dgm:presLayoutVars>
      </dgm:prSet>
      <dgm:spPr/>
      <dgm:t>
        <a:bodyPr/>
        <a:lstStyle/>
        <a:p>
          <a:endParaRPr lang="en-US"/>
        </a:p>
      </dgm:t>
    </dgm:pt>
  </dgm:ptLst>
  <dgm:cxnLst>
    <dgm:cxn modelId="{0587D9C1-84AF-45E9-821A-9029592452F4}" type="presOf" srcId="{720795DC-9A46-4300-878B-D51D2EFC12D3}" destId="{2A3B2667-8A38-4192-929A-52A3160F1B8A}" srcOrd="1" destOrd="0" presId="urn:microsoft.com/office/officeart/2005/8/layout/venn2"/>
    <dgm:cxn modelId="{86B6C088-E673-4777-9EDA-6B848822ED31}" type="presOf" srcId="{6FBF1480-8C0B-41C2-B48F-C66875237EFF}" destId="{5A9CAAD8-8CB5-461C-B33D-E9662BC07A8F}" srcOrd="0" destOrd="0" presId="urn:microsoft.com/office/officeart/2005/8/layout/venn2"/>
    <dgm:cxn modelId="{F7DCDF5C-E8DC-4D8C-97C9-AE473C9416AE}" type="presOf" srcId="{4680309C-2989-4A21-9CFD-8B3DE0A8B0A2}" destId="{3EBD638F-E929-4EA8-8D17-830A7F5BE63A}" srcOrd="0" destOrd="0" presId="urn:microsoft.com/office/officeart/2005/8/layout/venn2"/>
    <dgm:cxn modelId="{71B7A455-3542-4B6D-88A7-F698B3CC6002}" type="presOf" srcId="{7801268B-D3E7-49C5-A37A-06804E756857}" destId="{A99F118E-8523-4823-B491-595BF387A92F}" srcOrd="1" destOrd="0" presId="urn:microsoft.com/office/officeart/2005/8/layout/venn2"/>
    <dgm:cxn modelId="{B6C944CA-C36A-4CDB-9217-C757B3EB1707}" type="presOf" srcId="{CCCF74D4-14B3-4B17-B78D-38154CD1BA12}" destId="{3B347B4A-7DB6-42A1-B677-4202D47D98E7}" srcOrd="0" destOrd="0" presId="urn:microsoft.com/office/officeart/2005/8/layout/venn2"/>
    <dgm:cxn modelId="{99C7D9ED-DF80-410D-8468-C7A9507D4DFD}" srcId="{4680309C-2989-4A21-9CFD-8B3DE0A8B0A2}" destId="{CCCF74D4-14B3-4B17-B78D-38154CD1BA12}" srcOrd="2" destOrd="0" parTransId="{6DDB6863-9B47-42BC-9132-CD1653ABCE4B}" sibTransId="{C1C8E615-0C13-401A-B949-A0C310DC92F1}"/>
    <dgm:cxn modelId="{7D0B86D6-0182-4146-A751-CD2B1A7793C4}" type="presOf" srcId="{CCCF74D4-14B3-4B17-B78D-38154CD1BA12}" destId="{7928A29F-8653-4BFA-AD6A-E859982DA6A1}" srcOrd="1" destOrd="0" presId="urn:microsoft.com/office/officeart/2005/8/layout/venn2"/>
    <dgm:cxn modelId="{52111A68-87CA-4186-AB64-86BC45D3DB67}" srcId="{4680309C-2989-4A21-9CFD-8B3DE0A8B0A2}" destId="{6FBF1480-8C0B-41C2-B48F-C66875237EFF}" srcOrd="3" destOrd="0" parTransId="{E4E8361A-EBEA-4711-A627-ECBD0F75145C}" sibTransId="{E38E43EC-43BC-412C-A43E-BAC9251A087E}"/>
    <dgm:cxn modelId="{B275A771-AE83-48C4-A6AA-85DB93699391}" srcId="{4680309C-2989-4A21-9CFD-8B3DE0A8B0A2}" destId="{720795DC-9A46-4300-878B-D51D2EFC12D3}" srcOrd="0" destOrd="0" parTransId="{9D573876-A43D-477E-8394-EB5CE1CB5E3B}" sibTransId="{A9493B03-635E-492A-98BA-417F7E97A840}"/>
    <dgm:cxn modelId="{31A7DB6E-4B45-416F-B0AB-BD67B2ACB2FC}" type="presOf" srcId="{6FBF1480-8C0B-41C2-B48F-C66875237EFF}" destId="{3042CD47-ECB1-4324-8B5B-3F8E3373B531}" srcOrd="1" destOrd="0" presId="urn:microsoft.com/office/officeart/2005/8/layout/venn2"/>
    <dgm:cxn modelId="{6DF44BFD-9C27-4542-8529-1E8E3313664A}" srcId="{4680309C-2989-4A21-9CFD-8B3DE0A8B0A2}" destId="{7801268B-D3E7-49C5-A37A-06804E756857}" srcOrd="1" destOrd="0" parTransId="{6F865C27-9CE7-408F-B5A4-FC07C02B360A}" sibTransId="{F3D9BABC-8AE0-41C8-B93C-CC4E926B48EE}"/>
    <dgm:cxn modelId="{14F8E283-B163-4C35-BFBB-0E68B759CCEE}" type="presOf" srcId="{7801268B-D3E7-49C5-A37A-06804E756857}" destId="{29DCBB35-51AA-48C0-BA03-4B1AA0391E54}" srcOrd="0" destOrd="0" presId="urn:microsoft.com/office/officeart/2005/8/layout/venn2"/>
    <dgm:cxn modelId="{5066E7AD-FABC-49A7-A52B-771D3ACBD519}" type="presOf" srcId="{720795DC-9A46-4300-878B-D51D2EFC12D3}" destId="{26A16F46-BA0B-4065-966D-7007629F9185}" srcOrd="0" destOrd="0" presId="urn:microsoft.com/office/officeart/2005/8/layout/venn2"/>
    <dgm:cxn modelId="{D85B222C-05F5-4988-9F49-9872C9E55C1C}" type="presParOf" srcId="{3EBD638F-E929-4EA8-8D17-830A7F5BE63A}" destId="{5CA04B79-E568-4F88-ADB4-F3E0ED206CAC}" srcOrd="0" destOrd="0" presId="urn:microsoft.com/office/officeart/2005/8/layout/venn2"/>
    <dgm:cxn modelId="{ACEAA781-9757-4763-97F2-B0B9AE735F78}" type="presParOf" srcId="{5CA04B79-E568-4F88-ADB4-F3E0ED206CAC}" destId="{26A16F46-BA0B-4065-966D-7007629F9185}" srcOrd="0" destOrd="0" presId="urn:microsoft.com/office/officeart/2005/8/layout/venn2"/>
    <dgm:cxn modelId="{E0D5FD59-B450-4909-A0B0-B0E9DDC119CB}" type="presParOf" srcId="{5CA04B79-E568-4F88-ADB4-F3E0ED206CAC}" destId="{2A3B2667-8A38-4192-929A-52A3160F1B8A}" srcOrd="1" destOrd="0" presId="urn:microsoft.com/office/officeart/2005/8/layout/venn2"/>
    <dgm:cxn modelId="{37BE5055-AC0C-4F26-88D5-CBF965BD0DA0}" type="presParOf" srcId="{3EBD638F-E929-4EA8-8D17-830A7F5BE63A}" destId="{42C10A2B-1D6C-4205-88BA-8DED560DF237}" srcOrd="1" destOrd="0" presId="urn:microsoft.com/office/officeart/2005/8/layout/venn2"/>
    <dgm:cxn modelId="{1A138A10-41DF-46A1-AD31-7885265F77F1}" type="presParOf" srcId="{42C10A2B-1D6C-4205-88BA-8DED560DF237}" destId="{29DCBB35-51AA-48C0-BA03-4B1AA0391E54}" srcOrd="0" destOrd="0" presId="urn:microsoft.com/office/officeart/2005/8/layout/venn2"/>
    <dgm:cxn modelId="{E48DEEFE-3BF4-4849-B732-3365B87EE8F0}" type="presParOf" srcId="{42C10A2B-1D6C-4205-88BA-8DED560DF237}" destId="{A99F118E-8523-4823-B491-595BF387A92F}" srcOrd="1" destOrd="0" presId="urn:microsoft.com/office/officeart/2005/8/layout/venn2"/>
    <dgm:cxn modelId="{19779300-C067-41E9-A0D2-CBA482EBB5B0}" type="presParOf" srcId="{3EBD638F-E929-4EA8-8D17-830A7F5BE63A}" destId="{3B81C658-FF1E-4929-9490-C0B1BFD0B051}" srcOrd="2" destOrd="0" presId="urn:microsoft.com/office/officeart/2005/8/layout/venn2"/>
    <dgm:cxn modelId="{FA3E8625-AF7E-4842-83B0-250DA623B475}" type="presParOf" srcId="{3B81C658-FF1E-4929-9490-C0B1BFD0B051}" destId="{3B347B4A-7DB6-42A1-B677-4202D47D98E7}" srcOrd="0" destOrd="0" presId="urn:microsoft.com/office/officeart/2005/8/layout/venn2"/>
    <dgm:cxn modelId="{BA7F90F4-6165-4384-B2D7-ACDC74CF3EEF}" type="presParOf" srcId="{3B81C658-FF1E-4929-9490-C0B1BFD0B051}" destId="{7928A29F-8653-4BFA-AD6A-E859982DA6A1}" srcOrd="1" destOrd="0" presId="urn:microsoft.com/office/officeart/2005/8/layout/venn2"/>
    <dgm:cxn modelId="{87AE5F06-413E-4960-8386-8674941CB05C}" type="presParOf" srcId="{3EBD638F-E929-4EA8-8D17-830A7F5BE63A}" destId="{B4200D5C-5CF9-43F7-B8CE-0A9354AEA920}" srcOrd="3" destOrd="0" presId="urn:microsoft.com/office/officeart/2005/8/layout/venn2"/>
    <dgm:cxn modelId="{9CF8A7E9-ACC1-4AF9-A851-CBAABA82EC95}" type="presParOf" srcId="{B4200D5C-5CF9-43F7-B8CE-0A9354AEA920}" destId="{5A9CAAD8-8CB5-461C-B33D-E9662BC07A8F}" srcOrd="0" destOrd="0" presId="urn:microsoft.com/office/officeart/2005/8/layout/venn2"/>
    <dgm:cxn modelId="{0867BE6E-F0A6-4164-BD6A-523E44D08383}" type="presParOf" srcId="{B4200D5C-5CF9-43F7-B8CE-0A9354AEA920}" destId="{3042CD47-ECB1-4324-8B5B-3F8E3373B531}"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A16F46-BA0B-4065-966D-7007629F9185}">
      <dsp:nvSpPr>
        <dsp:cNvPr id="0" name=""/>
        <dsp:cNvSpPr/>
      </dsp:nvSpPr>
      <dsp:spPr>
        <a:xfrm>
          <a:off x="2343150" y="0"/>
          <a:ext cx="6400800" cy="640080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My community</a:t>
          </a:r>
        </a:p>
        <a:p>
          <a:pPr lvl="0" algn="ctr" defTabSz="889000">
            <a:lnSpc>
              <a:spcPct val="90000"/>
            </a:lnSpc>
            <a:spcBef>
              <a:spcPct val="0"/>
            </a:spcBef>
            <a:spcAft>
              <a:spcPct val="35000"/>
            </a:spcAft>
          </a:pPr>
          <a:r>
            <a:rPr lang="en-GB" sz="2000" kern="1200" dirty="0"/>
            <a:t>Where I live (place knowledge)</a:t>
          </a:r>
        </a:p>
      </dsp:txBody>
      <dsp:txXfrm>
        <a:off x="4425010" y="320039"/>
        <a:ext cx="2237079" cy="960120"/>
      </dsp:txXfrm>
    </dsp:sp>
    <dsp:sp modelId="{29DCBB35-51AA-48C0-BA03-4B1AA0391E54}">
      <dsp:nvSpPr>
        <dsp:cNvPr id="0" name=""/>
        <dsp:cNvSpPr/>
      </dsp:nvSpPr>
      <dsp:spPr>
        <a:xfrm>
          <a:off x="3143250" y="1600199"/>
          <a:ext cx="4800600" cy="4800600"/>
        </a:xfrm>
        <a:prstGeom prst="ellipse">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GB" sz="3200" kern="1200" dirty="0"/>
            <a:t>My home </a:t>
          </a:r>
        </a:p>
        <a:p>
          <a:pPr lvl="0" algn="ctr" defTabSz="1422400">
            <a:lnSpc>
              <a:spcPct val="90000"/>
            </a:lnSpc>
            <a:spcBef>
              <a:spcPct val="0"/>
            </a:spcBef>
            <a:spcAft>
              <a:spcPct val="35000"/>
            </a:spcAft>
          </a:pPr>
          <a:r>
            <a:rPr lang="en-GB" sz="3200" kern="1200" dirty="0"/>
            <a:t>My family </a:t>
          </a:r>
        </a:p>
      </dsp:txBody>
      <dsp:txXfrm>
        <a:off x="4425010" y="1900237"/>
        <a:ext cx="2237079" cy="900112"/>
      </dsp:txXfrm>
    </dsp:sp>
    <dsp:sp modelId="{3B347B4A-7DB6-42A1-B677-4202D47D98E7}">
      <dsp:nvSpPr>
        <dsp:cNvPr id="0" name=""/>
        <dsp:cNvSpPr/>
      </dsp:nvSpPr>
      <dsp:spPr>
        <a:xfrm>
          <a:off x="3943350" y="3128967"/>
          <a:ext cx="3200400" cy="320040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1376" tIns="341376" rIns="341376" bIns="341376" numCol="1" spcCol="1270" anchor="ctr" anchorCtr="0">
          <a:noAutofit/>
        </a:bodyPr>
        <a:lstStyle/>
        <a:p>
          <a:pPr lvl="0" algn="ctr" defTabSz="2133600">
            <a:lnSpc>
              <a:spcPct val="90000"/>
            </a:lnSpc>
            <a:spcBef>
              <a:spcPct val="0"/>
            </a:spcBef>
            <a:spcAft>
              <a:spcPct val="35000"/>
            </a:spcAft>
          </a:pPr>
          <a:r>
            <a:rPr lang="en-GB" sz="4800" kern="1200" dirty="0"/>
            <a:t>Me</a:t>
          </a:r>
        </a:p>
        <a:p>
          <a:pPr lvl="0" algn="ctr" defTabSz="2133600">
            <a:lnSpc>
              <a:spcPct val="90000"/>
            </a:lnSpc>
            <a:spcBef>
              <a:spcPct val="0"/>
            </a:spcBef>
            <a:spcAft>
              <a:spcPct val="35000"/>
            </a:spcAft>
          </a:pPr>
          <a:endParaRPr lang="en-GB" sz="2600" kern="1200" dirty="0"/>
        </a:p>
      </dsp:txBody>
      <dsp:txXfrm>
        <a:off x="4412038" y="3929067"/>
        <a:ext cx="2263024" cy="16002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20D7E-BE1A-4895-9E12-9241A59CFD02}">
      <dsp:nvSpPr>
        <dsp:cNvPr id="0" name=""/>
        <dsp:cNvSpPr/>
      </dsp:nvSpPr>
      <dsp:spPr>
        <a:xfrm>
          <a:off x="2223363" y="0"/>
          <a:ext cx="6068873" cy="541496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Kenya</a:t>
          </a:r>
        </a:p>
      </dsp:txBody>
      <dsp:txXfrm>
        <a:off x="4119886" y="270748"/>
        <a:ext cx="2275827" cy="541496"/>
      </dsp:txXfrm>
    </dsp:sp>
    <dsp:sp modelId="{D03A8D78-0946-4D40-8BD2-2E14C1F2F4E2}">
      <dsp:nvSpPr>
        <dsp:cNvPr id="0" name=""/>
        <dsp:cNvSpPr/>
      </dsp:nvSpPr>
      <dsp:spPr>
        <a:xfrm>
          <a:off x="2956440" y="812244"/>
          <a:ext cx="4602718" cy="4602718"/>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Whitby</a:t>
          </a:r>
        </a:p>
      </dsp:txBody>
      <dsp:txXfrm>
        <a:off x="4265338" y="1076900"/>
        <a:ext cx="1984922" cy="529312"/>
      </dsp:txXfrm>
    </dsp:sp>
    <dsp:sp modelId="{1E619DED-97EB-49CF-B49A-FBBA57A4F801}">
      <dsp:nvSpPr>
        <dsp:cNvPr id="0" name=""/>
        <dsp:cNvSpPr/>
      </dsp:nvSpPr>
      <dsp:spPr>
        <a:xfrm>
          <a:off x="3362562" y="1624488"/>
          <a:ext cx="3790474" cy="379047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The</a:t>
          </a:r>
          <a:r>
            <a:rPr lang="en-GB" sz="1800" kern="1200" baseline="0" dirty="0"/>
            <a:t> UK</a:t>
          </a:r>
          <a:endParaRPr lang="en-GB" sz="1800" kern="1200" dirty="0"/>
        </a:p>
      </dsp:txBody>
      <dsp:txXfrm>
        <a:off x="4277014" y="1886031"/>
        <a:ext cx="1961570" cy="523085"/>
      </dsp:txXfrm>
    </dsp:sp>
    <dsp:sp modelId="{C039B0DD-700E-4CD9-A4C4-C4F41AE144AB}">
      <dsp:nvSpPr>
        <dsp:cNvPr id="0" name=""/>
        <dsp:cNvSpPr/>
      </dsp:nvSpPr>
      <dsp:spPr>
        <a:xfrm>
          <a:off x="3768685" y="2436733"/>
          <a:ext cx="2978229" cy="297822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Aylesbury</a:t>
          </a:r>
        </a:p>
      </dsp:txBody>
      <dsp:txXfrm>
        <a:off x="4453677" y="2704774"/>
        <a:ext cx="1608244" cy="536081"/>
      </dsp:txXfrm>
    </dsp:sp>
    <dsp:sp modelId="{7CEB9331-B045-4500-B6ED-358D3A99140B}">
      <dsp:nvSpPr>
        <dsp:cNvPr id="0" name=""/>
        <dsp:cNvSpPr/>
      </dsp:nvSpPr>
      <dsp:spPr>
        <a:xfrm>
          <a:off x="4174807" y="3248977"/>
          <a:ext cx="2165985" cy="2165985"/>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Our</a:t>
          </a:r>
          <a:r>
            <a:rPr lang="en-GB" sz="1800" kern="1200" baseline="0" dirty="0"/>
            <a:t> school</a:t>
          </a:r>
          <a:endParaRPr lang="en-GB" sz="1800" kern="1200" dirty="0"/>
        </a:p>
      </dsp:txBody>
      <dsp:txXfrm>
        <a:off x="4492008" y="3790474"/>
        <a:ext cx="1531582" cy="10829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FB9419-4FEF-4B95-A5F6-7DD8424E504F}">
      <dsp:nvSpPr>
        <dsp:cNvPr id="0" name=""/>
        <dsp:cNvSpPr/>
      </dsp:nvSpPr>
      <dsp:spPr>
        <a:xfrm>
          <a:off x="2300287" y="0"/>
          <a:ext cx="5915025" cy="591502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Map skills</a:t>
          </a:r>
        </a:p>
      </dsp:txBody>
      <dsp:txXfrm>
        <a:off x="4430879" y="295751"/>
        <a:ext cx="1653840" cy="887253"/>
      </dsp:txXfrm>
    </dsp:sp>
    <dsp:sp modelId="{571B257D-AB6D-419A-AE12-547C8159EFA2}">
      <dsp:nvSpPr>
        <dsp:cNvPr id="0" name=""/>
        <dsp:cNvSpPr/>
      </dsp:nvSpPr>
      <dsp:spPr>
        <a:xfrm>
          <a:off x="2891790" y="1183004"/>
          <a:ext cx="4732020" cy="473202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Rainforests</a:t>
          </a:r>
        </a:p>
      </dsp:txBody>
      <dsp:txXfrm>
        <a:off x="4430879" y="1466926"/>
        <a:ext cx="1653840" cy="851763"/>
      </dsp:txXfrm>
    </dsp:sp>
    <dsp:sp modelId="{7221CF47-1723-42F3-828A-6DFBDDBA4C28}">
      <dsp:nvSpPr>
        <dsp:cNvPr id="0" name=""/>
        <dsp:cNvSpPr/>
      </dsp:nvSpPr>
      <dsp:spPr>
        <a:xfrm>
          <a:off x="3483292" y="2366009"/>
          <a:ext cx="3549015" cy="354901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Arctic and Antarctic</a:t>
          </a:r>
        </a:p>
      </dsp:txBody>
      <dsp:txXfrm>
        <a:off x="4430879" y="2632186"/>
        <a:ext cx="1653840" cy="798528"/>
      </dsp:txXfrm>
    </dsp:sp>
    <dsp:sp modelId="{EF553A18-42F3-48FD-8F30-DB3CFCFB3DEB}">
      <dsp:nvSpPr>
        <dsp:cNvPr id="0" name=""/>
        <dsp:cNvSpPr/>
      </dsp:nvSpPr>
      <dsp:spPr>
        <a:xfrm>
          <a:off x="4074795" y="3549015"/>
          <a:ext cx="2366010" cy="236601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a:t>Continents</a:t>
          </a:r>
          <a:r>
            <a:rPr lang="en-GB" sz="1800" kern="1200" baseline="0" dirty="0"/>
            <a:t> and oceans</a:t>
          </a:r>
          <a:endParaRPr lang="en-GB" sz="1800" kern="1200" dirty="0"/>
        </a:p>
      </dsp:txBody>
      <dsp:txXfrm>
        <a:off x="4421289" y="4140517"/>
        <a:ext cx="1673021" cy="11830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A16F46-BA0B-4065-966D-7007629F9185}">
      <dsp:nvSpPr>
        <dsp:cNvPr id="0" name=""/>
        <dsp:cNvSpPr/>
      </dsp:nvSpPr>
      <dsp:spPr>
        <a:xfrm>
          <a:off x="2214174" y="0"/>
          <a:ext cx="6400800" cy="6400800"/>
        </a:xfrm>
        <a:prstGeom prst="ellipse">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 </a:t>
          </a:r>
        </a:p>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b="1" kern="1200" dirty="0"/>
            <a:t>My family story.</a:t>
          </a:r>
        </a:p>
        <a:p>
          <a:pPr lvl="0" algn="ctr" defTabSz="889000">
            <a:lnSpc>
              <a:spcPct val="90000"/>
            </a:lnSpc>
            <a:spcBef>
              <a:spcPct val="0"/>
            </a:spcBef>
            <a:spcAft>
              <a:spcPct val="35000"/>
            </a:spcAft>
          </a:pPr>
          <a:r>
            <a:rPr lang="en-GB" sz="2000" kern="1200" dirty="0"/>
            <a:t>Who came first?</a:t>
          </a:r>
        </a:p>
        <a:p>
          <a:pPr lvl="0" algn="ctr" defTabSz="889000">
            <a:lnSpc>
              <a:spcPct val="90000"/>
            </a:lnSpc>
            <a:spcBef>
              <a:spcPct val="0"/>
            </a:spcBef>
            <a:spcAft>
              <a:spcPct val="35000"/>
            </a:spcAft>
          </a:pPr>
          <a:r>
            <a:rPr lang="en-GB" sz="2000" kern="1200" dirty="0"/>
            <a:t>What happened in my family before I was born?</a:t>
          </a:r>
        </a:p>
        <a:p>
          <a:pPr lvl="0" algn="ctr" defTabSz="889000">
            <a:lnSpc>
              <a:spcPct val="90000"/>
            </a:lnSpc>
            <a:spcBef>
              <a:spcPct val="0"/>
            </a:spcBef>
            <a:spcAft>
              <a:spcPct val="35000"/>
            </a:spcAft>
          </a:pPr>
          <a:r>
            <a:rPr lang="en-GB" sz="2000" kern="1200" dirty="0"/>
            <a:t>What was it like when adults I know were children? </a:t>
          </a:r>
        </a:p>
        <a:p>
          <a:pPr lvl="0" algn="ctr" defTabSz="889000">
            <a:lnSpc>
              <a:spcPct val="90000"/>
            </a:lnSpc>
            <a:spcBef>
              <a:spcPct val="0"/>
            </a:spcBef>
            <a:spcAft>
              <a:spcPct val="35000"/>
            </a:spcAft>
          </a:pPr>
          <a:r>
            <a:rPr lang="en-GB" sz="2000" kern="1200" dirty="0"/>
            <a:t>What does ‘old’ mean? </a:t>
          </a:r>
        </a:p>
      </dsp:txBody>
      <dsp:txXfrm>
        <a:off x="3734364" y="480060"/>
        <a:ext cx="3360420" cy="1088136"/>
      </dsp:txXfrm>
    </dsp:sp>
    <dsp:sp modelId="{29DCBB35-51AA-48C0-BA03-4B1AA0391E54}">
      <dsp:nvSpPr>
        <dsp:cNvPr id="0" name=""/>
        <dsp:cNvSpPr/>
      </dsp:nvSpPr>
      <dsp:spPr>
        <a:xfrm>
          <a:off x="2341070" y="3147169"/>
          <a:ext cx="3123366" cy="3076560"/>
        </a:xfrm>
        <a:prstGeom prst="ellipse">
          <a:avLst/>
        </a:prstGeom>
        <a:solidFill>
          <a:srgbClr val="FFC000"/>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GB" sz="2400" kern="1200" dirty="0"/>
            <a:t>Me, my story and how I have changed</a:t>
          </a:r>
        </a:p>
        <a:p>
          <a:pPr lvl="0" algn="ctr" defTabSz="1066800">
            <a:lnSpc>
              <a:spcPct val="90000"/>
            </a:lnSpc>
            <a:spcBef>
              <a:spcPct val="0"/>
            </a:spcBef>
            <a:spcAft>
              <a:spcPct val="35000"/>
            </a:spcAft>
          </a:pPr>
          <a:r>
            <a:rPr lang="en-GB" sz="2400" kern="1200" dirty="0"/>
            <a:t>(change, cause and consequence)</a:t>
          </a:r>
        </a:p>
      </dsp:txBody>
      <dsp:txXfrm>
        <a:off x="2798476" y="3916309"/>
        <a:ext cx="2208553" cy="15382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A16F46-BA0B-4065-966D-7007629F9185}">
      <dsp:nvSpPr>
        <dsp:cNvPr id="0" name=""/>
        <dsp:cNvSpPr/>
      </dsp:nvSpPr>
      <dsp:spPr>
        <a:xfrm>
          <a:off x="2343150" y="0"/>
          <a:ext cx="6400800" cy="640080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kern="1200" dirty="0"/>
            <a:t>Significant individuals who have contributed to national and international achievements. </a:t>
          </a:r>
        </a:p>
      </dsp:txBody>
      <dsp:txXfrm>
        <a:off x="4648718" y="320039"/>
        <a:ext cx="1789663" cy="960120"/>
      </dsp:txXfrm>
    </dsp:sp>
    <dsp:sp modelId="{29DCBB35-51AA-48C0-BA03-4B1AA0391E54}">
      <dsp:nvSpPr>
        <dsp:cNvPr id="0" name=""/>
        <dsp:cNvSpPr/>
      </dsp:nvSpPr>
      <dsp:spPr>
        <a:xfrm>
          <a:off x="3333738" y="2167899"/>
          <a:ext cx="4552965" cy="390904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kern="1200" dirty="0"/>
            <a:t>Significant historical figures and events in own locality</a:t>
          </a:r>
        </a:p>
      </dsp:txBody>
      <dsp:txXfrm>
        <a:off x="4814590" y="2402442"/>
        <a:ext cx="1591261" cy="703628"/>
      </dsp:txXfrm>
    </dsp:sp>
    <dsp:sp modelId="{3B347B4A-7DB6-42A1-B677-4202D47D98E7}">
      <dsp:nvSpPr>
        <dsp:cNvPr id="0" name=""/>
        <dsp:cNvSpPr/>
      </dsp:nvSpPr>
      <dsp:spPr>
        <a:xfrm>
          <a:off x="4229107" y="3981470"/>
          <a:ext cx="2628885" cy="235455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kern="1200" dirty="0"/>
            <a:t>Changes</a:t>
          </a:r>
          <a:r>
            <a:rPr lang="en-GB" sz="2000" kern="1200" baseline="0" dirty="0"/>
            <a:t> within living memory</a:t>
          </a:r>
          <a:endParaRPr lang="en-GB" sz="2000" kern="1200" dirty="0"/>
        </a:p>
      </dsp:txBody>
      <dsp:txXfrm>
        <a:off x="4931020" y="4158062"/>
        <a:ext cx="1225060" cy="529775"/>
      </dsp:txXfrm>
    </dsp:sp>
    <dsp:sp modelId="{5A9CAAD8-8CB5-461C-B33D-E9662BC07A8F}">
      <dsp:nvSpPr>
        <dsp:cNvPr id="0" name=""/>
        <dsp:cNvSpPr/>
      </dsp:nvSpPr>
      <dsp:spPr>
        <a:xfrm>
          <a:off x="4800596" y="5495918"/>
          <a:ext cx="1619248" cy="828698"/>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a:t>Me</a:t>
          </a:r>
        </a:p>
        <a:p>
          <a:pPr lvl="0" algn="ctr" defTabSz="889000">
            <a:lnSpc>
              <a:spcPct val="90000"/>
            </a:lnSpc>
            <a:spcBef>
              <a:spcPct val="0"/>
            </a:spcBef>
            <a:spcAft>
              <a:spcPct val="35000"/>
            </a:spcAft>
          </a:pPr>
          <a:endParaRPr lang="en-GB" sz="2600" kern="1200" dirty="0"/>
        </a:p>
      </dsp:txBody>
      <dsp:txXfrm>
        <a:off x="5037730" y="5703093"/>
        <a:ext cx="1144981" cy="414349"/>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5.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9A83CB-5799-4BB5-99EC-5F5E5843B051}" type="datetimeFigureOut">
              <a:rPr lang="en-GB" smtClean="0"/>
              <a:t>06/02/2020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EEF96A-060E-45FD-93A7-13B701C5414F}" type="slidenum">
              <a:rPr lang="en-GB" smtClean="0"/>
              <a:t>‹#›</a:t>
            </a:fld>
            <a:endParaRPr lang="en-GB"/>
          </a:p>
        </p:txBody>
      </p:sp>
    </p:spTree>
    <p:extLst>
      <p:ext uri="{BB962C8B-B14F-4D97-AF65-F5344CB8AC3E}">
        <p14:creationId xmlns:p14="http://schemas.microsoft.com/office/powerpoint/2010/main" val="17334875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Developing a sequence of learning from Nursery to end of Year 6, subjects are revisited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FEDF1E-8DDC-4862-9203-D2207CCB5F8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441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28F9E-0B22-4F58-8DF6-1006670770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722930E-9AE1-4434-8C8B-92804F9A91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CAE031-D1B3-4557-BC6F-09A67BDDA62E}"/>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09DC7619-BB27-48B5-AABD-45666D146E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D92B90-E77D-4095-987B-A03C4F477BA3}"/>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2803737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47CE6-173E-4A41-9BA0-6A802E9E84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86447E-6DD4-4606-A312-06CCDE4A99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9D0B11-DBCB-4EEA-9D22-949C514BB1A7}"/>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1042F392-D658-4040-B2E1-039E879B63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229CAB-0A16-41C3-8AAA-5B9E219BA634}"/>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1591510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9AAF5-37C2-40CA-84CD-8B47369948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BE08C1-4EC9-4CB4-85D8-FD063D4638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103B91-BEE1-42E0-81D3-077C518566D3}"/>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DFF9688E-1EDB-4220-BD19-C3D1D75AEA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163F63-EDC5-44EB-AA2B-B61F179C821B}"/>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3044473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F3308-8ACF-46F9-B774-7438CD3A0A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AA390B-E8E4-4BAC-B240-B41DCC51E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526876-F9D2-40FF-8A5C-A2F2A5127AE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871E7D-DDB9-4D71-82FB-3FB0D9684314}"/>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6" name="Footer Placeholder 5">
            <a:extLst>
              <a:ext uri="{FF2B5EF4-FFF2-40B4-BE49-F238E27FC236}">
                <a16:creationId xmlns:a16="http://schemas.microsoft.com/office/drawing/2014/main" id="{6B2A2362-2E91-44A5-ADD3-5A9182D5BD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39F640-22A1-479C-BF8B-B3DA7E495B88}"/>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1023796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ACFE1-4ED3-428C-A920-9FFE37D7657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DA88EC-7901-402C-8CE1-A5675CB4F8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12C3DC-3189-41C5-AB82-193D73EB33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85B256-BBFC-4604-9BEC-CAF7BA2DFF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C77F7-2A7A-4028-BEF4-14D8272520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C51AA0-98E8-44C5-99B5-C26C40102732}"/>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8" name="Footer Placeholder 7">
            <a:extLst>
              <a:ext uri="{FF2B5EF4-FFF2-40B4-BE49-F238E27FC236}">
                <a16:creationId xmlns:a16="http://schemas.microsoft.com/office/drawing/2014/main" id="{68724A59-C113-4BCB-A694-4CA8256F7E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A34586-1FA7-46D0-B913-BD35546FA1CB}"/>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483047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F8B56-4F3A-4ADD-A03A-1F18687E3E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2F21C6-64AB-4E2A-B252-829284BC3484}"/>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4" name="Footer Placeholder 3">
            <a:extLst>
              <a:ext uri="{FF2B5EF4-FFF2-40B4-BE49-F238E27FC236}">
                <a16:creationId xmlns:a16="http://schemas.microsoft.com/office/drawing/2014/main" id="{B60A73B1-8066-4690-9FEB-CC9D9A72C2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7E4E58-5338-4D9C-B784-A1409E4A8CDC}"/>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349306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82D94A-F852-48CF-B907-240C824AAE26}"/>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3" name="Footer Placeholder 2">
            <a:extLst>
              <a:ext uri="{FF2B5EF4-FFF2-40B4-BE49-F238E27FC236}">
                <a16:creationId xmlns:a16="http://schemas.microsoft.com/office/drawing/2014/main" id="{6AAABA95-4B3F-469B-9EDF-34CBA0F7C0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D50713-353D-4122-B112-B3AB77234F9E}"/>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672699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124C3-57DE-4AB6-9943-EECDCB78E4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F12318-C315-4E9B-9460-C39FA5A4C5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EC7C27-4FAA-4FB6-828A-9FFAFC91D6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A292C-97E5-4897-98CC-EABBA297C1B4}"/>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6" name="Footer Placeholder 5">
            <a:extLst>
              <a:ext uri="{FF2B5EF4-FFF2-40B4-BE49-F238E27FC236}">
                <a16:creationId xmlns:a16="http://schemas.microsoft.com/office/drawing/2014/main" id="{C792800F-3AFF-4870-8682-9F6B3F4571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2ACED0-608B-45EB-B4CB-47336E051A66}"/>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1083224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37B25-C517-45B1-A58D-74516ED54C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2E298B-1FC4-4026-9959-8A0B929B37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4EED95-D57E-42B0-9A23-0EE8FDC875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14C74F-1E20-4221-8448-D34CA2F663AC}"/>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6" name="Footer Placeholder 5">
            <a:extLst>
              <a:ext uri="{FF2B5EF4-FFF2-40B4-BE49-F238E27FC236}">
                <a16:creationId xmlns:a16="http://schemas.microsoft.com/office/drawing/2014/main" id="{1BC0B03C-3AA6-4DB3-BA59-111B771DF2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DE5F56-6895-4844-8261-D1D78CDD13CA}"/>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2279070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6E1F0-AE03-4E8D-86D9-9E9AD3C5D6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0EBF23-2FF8-4A4B-B58D-959DA246F1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723870-B591-4D08-91AA-963221472AE5}"/>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41740EFC-97A7-4BA0-82C2-E0E89FECD6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5B8782-C52C-4444-9B7D-3DD4CCA9386E}"/>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2766244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80CF2C-F185-4C7B-B684-0991671344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529CAC-E006-4A98-953D-2B670FFE452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F385B9-33E8-4933-B1A2-5BBB8F33AB74}"/>
              </a:ext>
            </a:extLst>
          </p:cNvPr>
          <p:cNvSpPr>
            <a:spLocks noGrp="1"/>
          </p:cNvSpPr>
          <p:nvPr>
            <p:ph type="dt" sz="half" idx="10"/>
          </p:nvPr>
        </p:nvSpPr>
        <p:spPr/>
        <p:txBody>
          <a:body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12D41D9C-9C8B-4AC5-8097-F1A3D077B3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EEAF09-8ABC-420E-86FA-85092382601F}"/>
              </a:ext>
            </a:extLst>
          </p:cNvPr>
          <p:cNvSpPr>
            <a:spLocks noGrp="1"/>
          </p:cNvSpPr>
          <p:nvPr>
            <p:ph type="sldNum" sz="quarter" idx="12"/>
          </p:nvPr>
        </p:nvSpPr>
        <p:spPr/>
        <p:txBody>
          <a:bodyPr/>
          <a:lstStyle/>
          <a:p>
            <a:fld id="{116101EF-2D6B-4C53-AFD2-A26DBDB63587}" type="slidenum">
              <a:rPr lang="en-GB" smtClean="0"/>
              <a:t>‹#›</a:t>
            </a:fld>
            <a:endParaRPr lang="en-GB"/>
          </a:p>
        </p:txBody>
      </p:sp>
    </p:spTree>
    <p:extLst>
      <p:ext uri="{BB962C8B-B14F-4D97-AF65-F5344CB8AC3E}">
        <p14:creationId xmlns:p14="http://schemas.microsoft.com/office/powerpoint/2010/main" val="4082738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D3923F-1CAF-49A5-B86B-DFB2A267DC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A26C47-98F0-44B0-9ADB-2FACC5DD8A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66C519-FF53-4DF9-8F2B-AF1944F8D8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CB7B8A-A39F-4C54-B35C-D967B6F0949F}" type="datetimeFigureOut">
              <a:rPr lang="en-GB" smtClean="0"/>
              <a:t>06/02/2020</a:t>
            </a:fld>
            <a:endParaRPr lang="en-GB"/>
          </a:p>
        </p:txBody>
      </p:sp>
      <p:sp>
        <p:nvSpPr>
          <p:cNvPr id="5" name="Footer Placeholder 4">
            <a:extLst>
              <a:ext uri="{FF2B5EF4-FFF2-40B4-BE49-F238E27FC236}">
                <a16:creationId xmlns:a16="http://schemas.microsoft.com/office/drawing/2014/main" id="{356C9E91-ADC5-4AFB-9842-E548671197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0B9C831-1AF4-4B51-9493-1D824EB18B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6101EF-2D6B-4C53-AFD2-A26DBDB63587}" type="slidenum">
              <a:rPr lang="en-GB" smtClean="0"/>
              <a:t>‹#›</a:t>
            </a:fld>
            <a:endParaRPr lang="en-GB"/>
          </a:p>
        </p:txBody>
      </p:sp>
    </p:spTree>
    <p:extLst>
      <p:ext uri="{BB962C8B-B14F-4D97-AF65-F5344CB8AC3E}">
        <p14:creationId xmlns:p14="http://schemas.microsoft.com/office/powerpoint/2010/main" val="23371888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0.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turnfurlong-inf.bucks.sch.uk/page/?title=Curriculum+Overview&amp;pid=36"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D9F65-BFA2-4CB5-813C-750D4C9E39A1}"/>
              </a:ext>
            </a:extLst>
          </p:cNvPr>
          <p:cNvSpPr>
            <a:spLocks noGrp="1"/>
          </p:cNvSpPr>
          <p:nvPr>
            <p:ph type="ctrTitle"/>
          </p:nvPr>
        </p:nvSpPr>
        <p:spPr/>
        <p:txBody>
          <a:bodyPr>
            <a:normAutofit fontScale="90000"/>
          </a:bodyPr>
          <a:lstStyle/>
          <a:p>
            <a:r>
              <a:rPr lang="en-GB" b="1" dirty="0">
                <a:latin typeface="+mn-lt"/>
              </a:rPr>
              <a:t>‘Who? What? Where? When?’</a:t>
            </a:r>
            <a:br>
              <a:rPr lang="en-GB" b="1" dirty="0">
                <a:latin typeface="+mn-lt"/>
              </a:rPr>
            </a:br>
            <a:r>
              <a:rPr lang="en-GB" b="1" dirty="0">
                <a:latin typeface="+mn-lt"/>
              </a:rPr>
              <a:t>History and Geography at Turnfurlong Infant School</a:t>
            </a:r>
          </a:p>
        </p:txBody>
      </p:sp>
      <p:sp>
        <p:nvSpPr>
          <p:cNvPr id="3" name="Subtitle 2">
            <a:extLst>
              <a:ext uri="{FF2B5EF4-FFF2-40B4-BE49-F238E27FC236}">
                <a16:creationId xmlns:a16="http://schemas.microsoft.com/office/drawing/2014/main" id="{34CBBEE9-0BB4-47B7-9198-A5D3FB5F935D}"/>
              </a:ext>
            </a:extLst>
          </p:cNvPr>
          <p:cNvSpPr>
            <a:spLocks noGrp="1"/>
          </p:cNvSpPr>
          <p:nvPr>
            <p:ph type="subTitle" idx="1"/>
          </p:nvPr>
        </p:nvSpPr>
        <p:spPr>
          <a:xfrm>
            <a:off x="1432560" y="4079875"/>
            <a:ext cx="9144000" cy="1655762"/>
          </a:xfrm>
        </p:spPr>
        <p:txBody>
          <a:bodyPr/>
          <a:lstStyle/>
          <a:p>
            <a:r>
              <a:rPr lang="en-GB" b="1" dirty="0"/>
              <a:t>Parent Involvement – February 4</a:t>
            </a:r>
            <a:r>
              <a:rPr lang="en-GB" b="1" baseline="30000" dirty="0"/>
              <a:t>th</a:t>
            </a:r>
            <a:r>
              <a:rPr lang="en-GB" b="1" dirty="0"/>
              <a:t> 2020</a:t>
            </a:r>
          </a:p>
          <a:p>
            <a:r>
              <a:rPr lang="en-GB" dirty="0"/>
              <a:t>Rebecca Ochiltree – </a:t>
            </a:r>
            <a:r>
              <a:rPr lang="en-GB" dirty="0" err="1" smtClean="0"/>
              <a:t>Headteacher</a:t>
            </a:r>
            <a:endParaRPr lang="en-GB" dirty="0"/>
          </a:p>
        </p:txBody>
      </p:sp>
    </p:spTree>
    <p:extLst>
      <p:ext uri="{BB962C8B-B14F-4D97-AF65-F5344CB8AC3E}">
        <p14:creationId xmlns:p14="http://schemas.microsoft.com/office/powerpoint/2010/main" val="2440664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4E6AEA-22C4-4B1E-9854-4C3A413D5DE3}"/>
              </a:ext>
            </a:extLst>
          </p:cNvPr>
          <p:cNvSpPr>
            <a:spLocks noGrp="1"/>
          </p:cNvSpPr>
          <p:nvPr>
            <p:ph type="title"/>
          </p:nvPr>
        </p:nvSpPr>
        <p:spPr>
          <a:xfrm>
            <a:off x="838200" y="963877"/>
            <a:ext cx="3494362" cy="4930246"/>
          </a:xfrm>
        </p:spPr>
        <p:txBody>
          <a:bodyPr>
            <a:normAutofit/>
          </a:bodyPr>
          <a:lstStyle/>
          <a:p>
            <a:pPr algn="r"/>
            <a:r>
              <a:rPr lang="en-GB" b="1">
                <a:solidFill>
                  <a:schemeClr val="accent1"/>
                </a:solidFill>
              </a:rPr>
              <a:t>Aims for this morning</a:t>
            </a:r>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D16EDF4-428D-4A2C-922F-E8B993DEC01E}"/>
              </a:ext>
            </a:extLst>
          </p:cNvPr>
          <p:cNvSpPr>
            <a:spLocks noGrp="1"/>
          </p:cNvSpPr>
          <p:nvPr>
            <p:ph idx="1"/>
          </p:nvPr>
        </p:nvSpPr>
        <p:spPr>
          <a:xfrm>
            <a:off x="4976031" y="963877"/>
            <a:ext cx="6377769" cy="4930246"/>
          </a:xfrm>
        </p:spPr>
        <p:txBody>
          <a:bodyPr anchor="ctr">
            <a:normAutofit/>
          </a:bodyPr>
          <a:lstStyle/>
          <a:p>
            <a:r>
              <a:rPr lang="en-GB" sz="3200" dirty="0"/>
              <a:t>To outline the ‘intent’ of our Humanities curriculum at TIS</a:t>
            </a:r>
          </a:p>
          <a:p>
            <a:r>
              <a:rPr lang="en-GB" sz="3200" dirty="0"/>
              <a:t>To share our curriculum maps with you – where to find them on our school website</a:t>
            </a:r>
          </a:p>
          <a:p>
            <a:r>
              <a:rPr lang="en-GB" sz="3200" dirty="0"/>
              <a:t>For you to spend time in classrooms experiencing teaching and learning alongside your children</a:t>
            </a:r>
          </a:p>
          <a:p>
            <a:pPr marL="0" indent="0">
              <a:buNone/>
            </a:pPr>
            <a:endParaRPr lang="en-GB" sz="2400" dirty="0"/>
          </a:p>
        </p:txBody>
      </p:sp>
    </p:spTree>
    <p:extLst>
      <p:ext uri="{BB962C8B-B14F-4D97-AF65-F5344CB8AC3E}">
        <p14:creationId xmlns:p14="http://schemas.microsoft.com/office/powerpoint/2010/main" val="253206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78B168-7297-42EC-B793-6E3C720B71A1}"/>
              </a:ext>
            </a:extLst>
          </p:cNvPr>
          <p:cNvSpPr>
            <a:spLocks noGrp="1"/>
          </p:cNvSpPr>
          <p:nvPr>
            <p:ph type="title"/>
          </p:nvPr>
        </p:nvSpPr>
        <p:spPr/>
        <p:txBody>
          <a:bodyPr/>
          <a:lstStyle/>
          <a:p>
            <a:r>
              <a:rPr lang="en-GB" b="1" dirty="0"/>
              <a:t>Turnfurlong Infant School</a:t>
            </a:r>
          </a:p>
        </p:txBody>
      </p:sp>
      <p:sp>
        <p:nvSpPr>
          <p:cNvPr id="5" name="Content Placeholder 4">
            <a:extLst>
              <a:ext uri="{FF2B5EF4-FFF2-40B4-BE49-F238E27FC236}">
                <a16:creationId xmlns:a16="http://schemas.microsoft.com/office/drawing/2014/main" id="{C6811615-0B78-4621-96DE-1FDD0D195FE8}"/>
              </a:ext>
            </a:extLst>
          </p:cNvPr>
          <p:cNvSpPr>
            <a:spLocks noGrp="1"/>
          </p:cNvSpPr>
          <p:nvPr>
            <p:ph sz="half" idx="1"/>
          </p:nvPr>
        </p:nvSpPr>
        <p:spPr/>
        <p:txBody>
          <a:bodyPr/>
          <a:lstStyle/>
          <a:p>
            <a:pPr marL="0" indent="0">
              <a:buNone/>
            </a:pPr>
            <a:r>
              <a:rPr lang="en-GB" b="1" dirty="0"/>
              <a:t>Early Years Foundation Stage</a:t>
            </a:r>
            <a:r>
              <a:rPr lang="en-GB" dirty="0"/>
              <a:t>: Nursery and Reception</a:t>
            </a:r>
          </a:p>
          <a:p>
            <a:pPr marL="0" indent="0">
              <a:buNone/>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011581AC-7091-456B-B1C9-93102C962742}"/>
              </a:ext>
            </a:extLst>
          </p:cNvPr>
          <p:cNvSpPr>
            <a:spLocks noGrp="1"/>
          </p:cNvSpPr>
          <p:nvPr>
            <p:ph sz="half" idx="2"/>
          </p:nvPr>
        </p:nvSpPr>
        <p:spPr/>
        <p:txBody>
          <a:bodyPr/>
          <a:lstStyle/>
          <a:p>
            <a:pPr marL="0" indent="0">
              <a:buNone/>
            </a:pPr>
            <a:r>
              <a:rPr lang="en-GB" b="1" dirty="0"/>
              <a:t>Key Stage 1</a:t>
            </a:r>
            <a:r>
              <a:rPr lang="en-GB" dirty="0"/>
              <a:t>: Year 1 and Year 2</a:t>
            </a:r>
          </a:p>
        </p:txBody>
      </p:sp>
      <p:pic>
        <p:nvPicPr>
          <p:cNvPr id="7" name="Picture 6">
            <a:extLst>
              <a:ext uri="{FF2B5EF4-FFF2-40B4-BE49-F238E27FC236}">
                <a16:creationId xmlns:a16="http://schemas.microsoft.com/office/drawing/2014/main" id="{532AFA5F-A466-4F04-8770-48A10AD0FD6B}"/>
              </a:ext>
            </a:extLst>
          </p:cNvPr>
          <p:cNvPicPr>
            <a:picLocks noChangeAspect="1"/>
          </p:cNvPicPr>
          <p:nvPr/>
        </p:nvPicPr>
        <p:blipFill>
          <a:blip r:embed="rId2"/>
          <a:stretch>
            <a:fillRect/>
          </a:stretch>
        </p:blipFill>
        <p:spPr>
          <a:xfrm>
            <a:off x="685800" y="3220720"/>
            <a:ext cx="4870027" cy="2739390"/>
          </a:xfrm>
          <a:prstGeom prst="rect">
            <a:avLst/>
          </a:prstGeom>
        </p:spPr>
      </p:pic>
      <p:pic>
        <p:nvPicPr>
          <p:cNvPr id="8" name="Picture 7">
            <a:extLst>
              <a:ext uri="{FF2B5EF4-FFF2-40B4-BE49-F238E27FC236}">
                <a16:creationId xmlns:a16="http://schemas.microsoft.com/office/drawing/2014/main" id="{21EF09A6-2B59-4595-8D41-7D5273A563A4}"/>
              </a:ext>
            </a:extLst>
          </p:cNvPr>
          <p:cNvPicPr>
            <a:picLocks noChangeAspect="1"/>
          </p:cNvPicPr>
          <p:nvPr/>
        </p:nvPicPr>
        <p:blipFill>
          <a:blip r:embed="rId3"/>
          <a:stretch>
            <a:fillRect/>
          </a:stretch>
        </p:blipFill>
        <p:spPr>
          <a:xfrm>
            <a:off x="7569200" y="2430465"/>
            <a:ext cx="2060574" cy="3746498"/>
          </a:xfrm>
          <a:prstGeom prst="rect">
            <a:avLst/>
          </a:prstGeom>
        </p:spPr>
      </p:pic>
    </p:spTree>
    <p:extLst>
      <p:ext uri="{BB962C8B-B14F-4D97-AF65-F5344CB8AC3E}">
        <p14:creationId xmlns:p14="http://schemas.microsoft.com/office/powerpoint/2010/main" val="30125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981E15-FAB0-4884-934F-358B9C4AFF6E}"/>
              </a:ext>
            </a:extLst>
          </p:cNvPr>
          <p:cNvSpPr>
            <a:spLocks noGrp="1"/>
          </p:cNvSpPr>
          <p:nvPr>
            <p:ph type="title"/>
          </p:nvPr>
        </p:nvSpPr>
        <p:spPr/>
        <p:txBody>
          <a:bodyPr/>
          <a:lstStyle/>
          <a:p>
            <a:r>
              <a:rPr lang="en-GB" b="1" dirty="0"/>
              <a:t>Stepping and spiralling </a:t>
            </a:r>
          </a:p>
        </p:txBody>
      </p:sp>
      <p:pic>
        <p:nvPicPr>
          <p:cNvPr id="7" name="Content Placeholder 6">
            <a:extLst>
              <a:ext uri="{FF2B5EF4-FFF2-40B4-BE49-F238E27FC236}">
                <a16:creationId xmlns:a16="http://schemas.microsoft.com/office/drawing/2014/main" id="{CC35B13E-630E-4A2B-98AA-041C1A77277E}"/>
              </a:ext>
            </a:extLst>
          </p:cNvPr>
          <p:cNvPicPr>
            <a:picLocks noGrp="1" noChangeAspect="1"/>
          </p:cNvPicPr>
          <p:nvPr>
            <p:ph sz="half" idx="1"/>
          </p:nvPr>
        </p:nvPicPr>
        <p:blipFill>
          <a:blip r:embed="rId3"/>
          <a:stretch>
            <a:fillRect/>
          </a:stretch>
        </p:blipFill>
        <p:spPr>
          <a:xfrm>
            <a:off x="1106324" y="2274094"/>
            <a:ext cx="5181600" cy="3454400"/>
          </a:xfrm>
          <a:prstGeom prst="rect">
            <a:avLst/>
          </a:prstGeom>
        </p:spPr>
      </p:pic>
      <p:pic>
        <p:nvPicPr>
          <p:cNvPr id="8" name="Content Placeholder 7">
            <a:extLst>
              <a:ext uri="{FF2B5EF4-FFF2-40B4-BE49-F238E27FC236}">
                <a16:creationId xmlns:a16="http://schemas.microsoft.com/office/drawing/2014/main" id="{2C6A7266-3525-4937-BC21-6CB812768D70}"/>
              </a:ext>
            </a:extLst>
          </p:cNvPr>
          <p:cNvPicPr>
            <a:picLocks noGrp="1" noChangeAspect="1"/>
          </p:cNvPicPr>
          <p:nvPr>
            <p:ph sz="half" idx="2"/>
          </p:nvPr>
        </p:nvPicPr>
        <p:blipFill>
          <a:blip r:embed="rId4"/>
          <a:stretch>
            <a:fillRect/>
          </a:stretch>
        </p:blipFill>
        <p:spPr>
          <a:xfrm>
            <a:off x="6940877" y="1825625"/>
            <a:ext cx="3644245" cy="4351338"/>
          </a:xfrm>
          <a:prstGeom prst="rect">
            <a:avLst/>
          </a:prstGeom>
        </p:spPr>
      </p:pic>
    </p:spTree>
    <p:extLst>
      <p:ext uri="{BB962C8B-B14F-4D97-AF65-F5344CB8AC3E}">
        <p14:creationId xmlns:p14="http://schemas.microsoft.com/office/powerpoint/2010/main" val="2294387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9438993-D415-4F46-ADCD-E11437B5AD74}"/>
              </a:ext>
            </a:extLst>
          </p:cNvPr>
          <p:cNvPicPr>
            <a:picLocks noGrp="1" noChangeAspect="1"/>
          </p:cNvPicPr>
          <p:nvPr>
            <p:ph sz="half" idx="1"/>
          </p:nvPr>
        </p:nvPicPr>
        <p:blipFill>
          <a:blip r:embed="rId2"/>
          <a:stretch>
            <a:fillRect/>
          </a:stretch>
        </p:blipFill>
        <p:spPr>
          <a:xfrm>
            <a:off x="1706880" y="1753577"/>
            <a:ext cx="3401425" cy="3350846"/>
          </a:xfrm>
          <a:prstGeom prst="rect">
            <a:avLst/>
          </a:prstGeom>
        </p:spPr>
      </p:pic>
      <p:sp>
        <p:nvSpPr>
          <p:cNvPr id="4" name="Content Placeholder 3">
            <a:extLst>
              <a:ext uri="{FF2B5EF4-FFF2-40B4-BE49-F238E27FC236}">
                <a16:creationId xmlns:a16="http://schemas.microsoft.com/office/drawing/2014/main" id="{711A954A-D1B3-4A15-977A-5749A852AAE8}"/>
              </a:ext>
            </a:extLst>
          </p:cNvPr>
          <p:cNvSpPr>
            <a:spLocks noGrp="1"/>
          </p:cNvSpPr>
          <p:nvPr>
            <p:ph sz="half" idx="2"/>
          </p:nvPr>
        </p:nvSpPr>
        <p:spPr>
          <a:xfrm>
            <a:off x="6172200" y="1581785"/>
            <a:ext cx="5181600" cy="4351338"/>
          </a:xfrm>
        </p:spPr>
        <p:txBody>
          <a:bodyPr/>
          <a:lstStyle/>
          <a:p>
            <a:pPr marL="0" indent="0">
              <a:buNone/>
            </a:pPr>
            <a:r>
              <a:rPr lang="en-GB" b="1" dirty="0"/>
              <a:t>Communication and Language</a:t>
            </a:r>
          </a:p>
          <a:p>
            <a:pPr marL="0" indent="0">
              <a:buNone/>
            </a:pPr>
            <a:endParaRPr lang="en-GB" b="1" dirty="0"/>
          </a:p>
          <a:p>
            <a:pPr marL="0" indent="0">
              <a:buNone/>
            </a:pPr>
            <a:r>
              <a:rPr lang="en-GB" b="1" dirty="0"/>
              <a:t>Experiences at home and school</a:t>
            </a:r>
          </a:p>
          <a:p>
            <a:pPr marL="0" indent="0">
              <a:buNone/>
            </a:pPr>
            <a:endParaRPr lang="en-GB" b="1" dirty="0"/>
          </a:p>
          <a:p>
            <a:pPr marL="0" indent="0">
              <a:buNone/>
            </a:pPr>
            <a:r>
              <a:rPr lang="en-GB" b="1" dirty="0"/>
              <a:t>Making connections and comparisons</a:t>
            </a:r>
          </a:p>
          <a:p>
            <a:pPr marL="0" indent="0">
              <a:buNone/>
            </a:pPr>
            <a:endParaRPr lang="en-GB" b="1" dirty="0"/>
          </a:p>
          <a:p>
            <a:pPr marL="0" indent="0">
              <a:buNone/>
            </a:pPr>
            <a:r>
              <a:rPr lang="en-GB" b="1" dirty="0"/>
              <a:t>Developing specific subject vocabulary</a:t>
            </a:r>
          </a:p>
        </p:txBody>
      </p:sp>
    </p:spTree>
    <p:extLst>
      <p:ext uri="{BB962C8B-B14F-4D97-AF65-F5344CB8AC3E}">
        <p14:creationId xmlns:p14="http://schemas.microsoft.com/office/powerpoint/2010/main" val="3322414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14D875-0A3A-4862-B5E8-292CDC5D9ECF}"/>
              </a:ext>
            </a:extLst>
          </p:cNvPr>
          <p:cNvSpPr>
            <a:spLocks noGrp="1"/>
          </p:cNvSpPr>
          <p:nvPr>
            <p:ph type="title"/>
          </p:nvPr>
        </p:nvSpPr>
        <p:spPr/>
        <p:txBody>
          <a:bodyPr/>
          <a:lstStyle/>
          <a:p>
            <a:r>
              <a:rPr lang="en-GB" b="1" dirty="0"/>
              <a:t>Early Years Foundation Stage: Nursery and Reception</a:t>
            </a:r>
          </a:p>
        </p:txBody>
      </p:sp>
      <p:pic>
        <p:nvPicPr>
          <p:cNvPr id="7" name="Content Placeholder 6">
            <a:extLst>
              <a:ext uri="{FF2B5EF4-FFF2-40B4-BE49-F238E27FC236}">
                <a16:creationId xmlns:a16="http://schemas.microsoft.com/office/drawing/2014/main" id="{8B396046-8027-4B20-ACA0-B5FA9CD72382}"/>
              </a:ext>
            </a:extLst>
          </p:cNvPr>
          <p:cNvPicPr>
            <a:picLocks noGrp="1" noChangeAspect="1"/>
          </p:cNvPicPr>
          <p:nvPr>
            <p:ph sz="half" idx="1"/>
          </p:nvPr>
        </p:nvPicPr>
        <p:blipFill>
          <a:blip r:embed="rId2"/>
          <a:stretch>
            <a:fillRect/>
          </a:stretch>
        </p:blipFill>
        <p:spPr>
          <a:xfrm>
            <a:off x="411480" y="1690688"/>
            <a:ext cx="5859660" cy="4141922"/>
          </a:xfrm>
          <a:prstGeom prst="rect">
            <a:avLst/>
          </a:prstGeom>
        </p:spPr>
      </p:pic>
      <p:sp>
        <p:nvSpPr>
          <p:cNvPr id="6" name="Content Placeholder 5">
            <a:extLst>
              <a:ext uri="{FF2B5EF4-FFF2-40B4-BE49-F238E27FC236}">
                <a16:creationId xmlns:a16="http://schemas.microsoft.com/office/drawing/2014/main" id="{62E26446-6917-4DA9-9A2B-15112ED2B670}"/>
              </a:ext>
            </a:extLst>
          </p:cNvPr>
          <p:cNvSpPr>
            <a:spLocks noGrp="1"/>
          </p:cNvSpPr>
          <p:nvPr>
            <p:ph sz="half" idx="2"/>
          </p:nvPr>
        </p:nvSpPr>
        <p:spPr>
          <a:xfrm>
            <a:off x="6598920" y="1825625"/>
            <a:ext cx="5181600" cy="4351338"/>
          </a:xfrm>
        </p:spPr>
        <p:txBody>
          <a:bodyPr/>
          <a:lstStyle/>
          <a:p>
            <a:pPr marL="0" indent="0">
              <a:buNone/>
            </a:pPr>
            <a:r>
              <a:rPr lang="en-GB" dirty="0"/>
              <a:t>Understanding of the World 1:</a:t>
            </a:r>
          </a:p>
          <a:p>
            <a:pPr marL="0" indent="0">
              <a:buNone/>
            </a:pPr>
            <a:r>
              <a:rPr lang="en-GB" dirty="0"/>
              <a:t>People and Communities</a:t>
            </a:r>
          </a:p>
          <a:p>
            <a:pPr marL="0" indent="0">
              <a:buNone/>
            </a:pPr>
            <a:endParaRPr lang="en-GB" dirty="0"/>
          </a:p>
          <a:p>
            <a:pPr marL="0" indent="0">
              <a:buNone/>
            </a:pPr>
            <a:r>
              <a:rPr lang="en-GB" dirty="0"/>
              <a:t>Understanding of the World 2:</a:t>
            </a:r>
          </a:p>
          <a:p>
            <a:pPr marL="0" indent="0">
              <a:buNone/>
            </a:pPr>
            <a:r>
              <a:rPr lang="en-GB" dirty="0"/>
              <a:t>The World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116427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B45A142-4255-493C-8284-5D566C121B1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C3B801-6B32-4E8A-91D2-A650FA5086F9}"/>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Key Stage 1: Year 1 and Year 2 </a:t>
            </a:r>
          </a:p>
        </p:txBody>
      </p:sp>
      <p:sp>
        <p:nvSpPr>
          <p:cNvPr id="7" name="Content Placeholder 6">
            <a:extLst>
              <a:ext uri="{FF2B5EF4-FFF2-40B4-BE49-F238E27FC236}">
                <a16:creationId xmlns:a16="http://schemas.microsoft.com/office/drawing/2014/main" id="{6AC095E6-2756-4167-B421-C1D990E36F2C}"/>
              </a:ext>
            </a:extLst>
          </p:cNvPr>
          <p:cNvSpPr>
            <a:spLocks noGrp="1"/>
          </p:cNvSpPr>
          <p:nvPr>
            <p:ph sz="half" idx="2"/>
          </p:nvPr>
        </p:nvSpPr>
        <p:spPr>
          <a:xfrm>
            <a:off x="674237" y="4170501"/>
            <a:ext cx="3657600" cy="1525597"/>
          </a:xfrm>
        </p:spPr>
        <p:txBody>
          <a:bodyPr vert="horz" lIns="91440" tIns="45720" rIns="91440" bIns="45720" rtlCol="0">
            <a:noAutofit/>
          </a:bodyPr>
          <a:lstStyle/>
          <a:p>
            <a:pPr marL="0" indent="0" algn="ctr">
              <a:buNone/>
            </a:pPr>
            <a:r>
              <a:rPr lang="en-US" b="1" kern="1200" dirty="0">
                <a:solidFill>
                  <a:srgbClr val="FFFFFF"/>
                </a:solidFill>
                <a:latin typeface="+mn-lt"/>
                <a:ea typeface="+mn-ea"/>
                <a:cs typeface="+mn-cs"/>
              </a:rPr>
              <a:t>National Curriculum </a:t>
            </a:r>
            <a:r>
              <a:rPr lang="en-US" b="1" kern="1200" dirty="0" err="1">
                <a:solidFill>
                  <a:srgbClr val="FFFFFF"/>
                </a:solidFill>
                <a:latin typeface="+mn-lt"/>
                <a:ea typeface="+mn-ea"/>
                <a:cs typeface="+mn-cs"/>
              </a:rPr>
              <a:t>programmes</a:t>
            </a:r>
            <a:r>
              <a:rPr lang="en-US" b="1" kern="1200" dirty="0">
                <a:solidFill>
                  <a:srgbClr val="FFFFFF"/>
                </a:solidFill>
                <a:latin typeface="+mn-lt"/>
                <a:ea typeface="+mn-ea"/>
                <a:cs typeface="+mn-cs"/>
              </a:rPr>
              <a:t> of study for History and Geography</a:t>
            </a:r>
          </a:p>
        </p:txBody>
      </p:sp>
      <p:cxnSp>
        <p:nvCxnSpPr>
          <p:cNvPr id="14" name="Straight Connector 13">
            <a:extLst>
              <a:ext uri="{FF2B5EF4-FFF2-40B4-BE49-F238E27FC236}">
                <a16:creationId xmlns:a16="http://schemas.microsoft.com/office/drawing/2014/main" id="{38FB9660-F42F-4313-BBC4-47C007FE484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Content Placeholder 5">
            <a:extLst>
              <a:ext uri="{FF2B5EF4-FFF2-40B4-BE49-F238E27FC236}">
                <a16:creationId xmlns:a16="http://schemas.microsoft.com/office/drawing/2014/main" id="{E42D77C9-18C0-4D01-BE0D-88BD10D50B4E}"/>
              </a:ext>
            </a:extLst>
          </p:cNvPr>
          <p:cNvPicPr>
            <a:picLocks noGrp="1" noChangeAspect="1"/>
          </p:cNvPicPr>
          <p:nvPr>
            <p:ph sz="half" idx="1"/>
          </p:nvPr>
        </p:nvPicPr>
        <p:blipFill>
          <a:blip r:embed="rId2"/>
          <a:stretch>
            <a:fillRect/>
          </a:stretch>
        </p:blipFill>
        <p:spPr>
          <a:xfrm>
            <a:off x="5153822" y="808942"/>
            <a:ext cx="6553545" cy="5248057"/>
          </a:xfrm>
          <a:prstGeom prst="rect">
            <a:avLst/>
          </a:prstGeom>
        </p:spPr>
      </p:pic>
    </p:spTree>
    <p:extLst>
      <p:ext uri="{BB962C8B-B14F-4D97-AF65-F5344CB8AC3E}">
        <p14:creationId xmlns:p14="http://schemas.microsoft.com/office/powerpoint/2010/main" val="2650917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B2D0D-4FE8-460A-8179-9D5CC20F6886}"/>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a:t>Geography</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5">
            <a:extLst>
              <a:ext uri="{FF2B5EF4-FFF2-40B4-BE49-F238E27FC236}">
                <a16:creationId xmlns:a16="http://schemas.microsoft.com/office/drawing/2014/main" id="{12BEE597-B46D-43D6-B65A-02765BDF749C}"/>
              </a:ext>
            </a:extLst>
          </p:cNvPr>
          <p:cNvPicPr>
            <a:picLocks noGrp="1" noChangeAspect="1"/>
          </p:cNvPicPr>
          <p:nvPr>
            <p:ph idx="1"/>
          </p:nvPr>
        </p:nvPicPr>
        <p:blipFill rotWithShape="1">
          <a:blip r:embed="rId2"/>
          <a:srcRect l="2224" r="9935"/>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9483644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FA94BE3-1B4D-4FD5-A07E-3EA25D2FE77B}"/>
              </a:ext>
            </a:extLst>
          </p:cNvPr>
          <p:cNvGraphicFramePr>
            <a:graphicFrameLocks noGrp="1"/>
          </p:cNvGraphicFramePr>
          <p:nvPr>
            <p:ph idx="1"/>
            <p:extLst>
              <p:ext uri="{D42A27DB-BD31-4B8C-83A1-F6EECF244321}">
                <p14:modId xmlns:p14="http://schemas.microsoft.com/office/powerpoint/2010/main" val="3192921924"/>
              </p:ext>
            </p:extLst>
          </p:nvPr>
        </p:nvGraphicFramePr>
        <p:xfrm>
          <a:off x="819149" y="390525"/>
          <a:ext cx="11087101"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Heart 4">
            <a:extLst>
              <a:ext uri="{FF2B5EF4-FFF2-40B4-BE49-F238E27FC236}">
                <a16:creationId xmlns:a16="http://schemas.microsoft.com/office/drawing/2014/main" id="{738E6685-0A56-4870-B3D3-AFECE450D106}"/>
              </a:ext>
            </a:extLst>
          </p:cNvPr>
          <p:cNvSpPr/>
          <p:nvPr/>
        </p:nvSpPr>
        <p:spPr>
          <a:xfrm>
            <a:off x="6162674" y="5600699"/>
            <a:ext cx="438150" cy="485775"/>
          </a:xfrm>
          <a:prstGeom prst="hear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peech Bubble: Oval 9">
            <a:extLst>
              <a:ext uri="{FF2B5EF4-FFF2-40B4-BE49-F238E27FC236}">
                <a16:creationId xmlns:a16="http://schemas.microsoft.com/office/drawing/2014/main" id="{9B6347F7-97B5-4F64-9BDA-B8ACC7E0F7DA}"/>
              </a:ext>
            </a:extLst>
          </p:cNvPr>
          <p:cNvSpPr/>
          <p:nvPr/>
        </p:nvSpPr>
        <p:spPr>
          <a:xfrm>
            <a:off x="8820150" y="180975"/>
            <a:ext cx="2419350" cy="1524000"/>
          </a:xfrm>
          <a:prstGeom prst="wedgeEllipseCallout">
            <a:avLst>
              <a:gd name="adj1" fmla="val -84926"/>
              <a:gd name="adj2" fmla="val 744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That’s </a:t>
            </a:r>
            <a:r>
              <a:rPr lang="en-GB" b="1" dirty="0"/>
              <a:t>my</a:t>
            </a:r>
            <a:r>
              <a:rPr lang="en-GB" dirty="0"/>
              <a:t> Tesco!</a:t>
            </a:r>
          </a:p>
        </p:txBody>
      </p:sp>
      <p:sp>
        <p:nvSpPr>
          <p:cNvPr id="11" name="Speech Bubble: Oval 10">
            <a:extLst>
              <a:ext uri="{FF2B5EF4-FFF2-40B4-BE49-F238E27FC236}">
                <a16:creationId xmlns:a16="http://schemas.microsoft.com/office/drawing/2014/main" id="{2A925E2C-0A42-4E9D-9408-A2A3B9423DB3}"/>
              </a:ext>
            </a:extLst>
          </p:cNvPr>
          <p:cNvSpPr/>
          <p:nvPr/>
        </p:nvSpPr>
        <p:spPr>
          <a:xfrm>
            <a:off x="9810748" y="4152899"/>
            <a:ext cx="2000251" cy="1933575"/>
          </a:xfrm>
          <a:prstGeom prst="wedgeEllipseCallout">
            <a:avLst>
              <a:gd name="adj1" fmla="val -142918"/>
              <a:gd name="adj2" fmla="val -518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Mum is a nurse. She works at Stoke Mandeville.</a:t>
            </a:r>
          </a:p>
        </p:txBody>
      </p:sp>
      <p:sp>
        <p:nvSpPr>
          <p:cNvPr id="13" name="Thought Bubble: Cloud 12">
            <a:extLst>
              <a:ext uri="{FF2B5EF4-FFF2-40B4-BE49-F238E27FC236}">
                <a16:creationId xmlns:a16="http://schemas.microsoft.com/office/drawing/2014/main" id="{BA874B3E-0E2E-4A3B-A774-0AF8B7B8C441}"/>
              </a:ext>
            </a:extLst>
          </p:cNvPr>
          <p:cNvSpPr/>
          <p:nvPr/>
        </p:nvSpPr>
        <p:spPr>
          <a:xfrm>
            <a:off x="266700" y="2767013"/>
            <a:ext cx="2295525" cy="1933575"/>
          </a:xfrm>
          <a:prstGeom prst="cloudCallout">
            <a:avLst>
              <a:gd name="adj1" fmla="val 128928"/>
              <a:gd name="adj2" fmla="val -115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friend’s family celebrates Eid. My family doesn’t.</a:t>
            </a:r>
          </a:p>
        </p:txBody>
      </p:sp>
      <p:sp>
        <p:nvSpPr>
          <p:cNvPr id="14" name="Speech Bubble: Oval 13">
            <a:extLst>
              <a:ext uri="{FF2B5EF4-FFF2-40B4-BE49-F238E27FC236}">
                <a16:creationId xmlns:a16="http://schemas.microsoft.com/office/drawing/2014/main" id="{5F2E8D1E-FE04-4DA6-88B8-CECBF723E103}"/>
              </a:ext>
            </a:extLst>
          </p:cNvPr>
          <p:cNvSpPr/>
          <p:nvPr/>
        </p:nvSpPr>
        <p:spPr>
          <a:xfrm>
            <a:off x="10048873" y="2184276"/>
            <a:ext cx="1762126" cy="1244724"/>
          </a:xfrm>
          <a:prstGeom prst="wedgeEllipseCallout">
            <a:avLst>
              <a:gd name="adj1" fmla="val -100715"/>
              <a:gd name="adj2" fmla="val 700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 live in Aylesbury</a:t>
            </a:r>
          </a:p>
        </p:txBody>
      </p:sp>
      <p:sp>
        <p:nvSpPr>
          <p:cNvPr id="15" name="Thought Bubble: Cloud 14">
            <a:extLst>
              <a:ext uri="{FF2B5EF4-FFF2-40B4-BE49-F238E27FC236}">
                <a16:creationId xmlns:a16="http://schemas.microsoft.com/office/drawing/2014/main" id="{2EF2111F-1721-4C75-BBC2-DC4BD7F2C717}"/>
              </a:ext>
            </a:extLst>
          </p:cNvPr>
          <p:cNvSpPr/>
          <p:nvPr/>
        </p:nvSpPr>
        <p:spPr>
          <a:xfrm>
            <a:off x="476247" y="5286379"/>
            <a:ext cx="1914525" cy="1262060"/>
          </a:xfrm>
          <a:prstGeom prst="cloudCallout">
            <a:avLst>
              <a:gd name="adj1" fmla="val 152984"/>
              <a:gd name="adj2" fmla="val -1380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Not everyone has a pet.</a:t>
            </a:r>
          </a:p>
        </p:txBody>
      </p:sp>
      <p:sp>
        <p:nvSpPr>
          <p:cNvPr id="16" name="Speech Bubble: Oval 15">
            <a:extLst>
              <a:ext uri="{FF2B5EF4-FFF2-40B4-BE49-F238E27FC236}">
                <a16:creationId xmlns:a16="http://schemas.microsoft.com/office/drawing/2014/main" id="{E032C95F-68E4-48A0-9898-BCF60EF1601A}"/>
              </a:ext>
            </a:extLst>
          </p:cNvPr>
          <p:cNvSpPr/>
          <p:nvPr/>
        </p:nvSpPr>
        <p:spPr>
          <a:xfrm>
            <a:off x="197644" y="778669"/>
            <a:ext cx="1995488" cy="1600200"/>
          </a:xfrm>
          <a:prstGeom prst="wedgeEllipseCallout">
            <a:avLst>
              <a:gd name="adj1" fmla="val 116235"/>
              <a:gd name="adj2" fmla="val 545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It’s a long car journey to my cousin’s house. </a:t>
            </a:r>
          </a:p>
        </p:txBody>
      </p:sp>
      <p:sp>
        <p:nvSpPr>
          <p:cNvPr id="19" name="Speech Bubble: Oval 18">
            <a:extLst>
              <a:ext uri="{FF2B5EF4-FFF2-40B4-BE49-F238E27FC236}">
                <a16:creationId xmlns:a16="http://schemas.microsoft.com/office/drawing/2014/main" id="{93C68A0E-CE79-45DD-950A-10902C7E41B9}"/>
              </a:ext>
            </a:extLst>
          </p:cNvPr>
          <p:cNvSpPr/>
          <p:nvPr/>
        </p:nvSpPr>
        <p:spPr>
          <a:xfrm>
            <a:off x="2562224" y="266699"/>
            <a:ext cx="1781175" cy="1600199"/>
          </a:xfrm>
          <a:prstGeom prst="wedgeEllipseCallout">
            <a:avLst>
              <a:gd name="adj1" fmla="val 85673"/>
              <a:gd name="adj2" fmla="val 5270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 went on an aeroplane to visit my Nanny.</a:t>
            </a:r>
          </a:p>
        </p:txBody>
      </p:sp>
      <p:sp>
        <p:nvSpPr>
          <p:cNvPr id="23" name="TextBox 22">
            <a:extLst>
              <a:ext uri="{FF2B5EF4-FFF2-40B4-BE49-F238E27FC236}">
                <a16:creationId xmlns:a16="http://schemas.microsoft.com/office/drawing/2014/main" id="{8BAC63C2-FE22-4A91-A2F4-191AB7D5C364}"/>
              </a:ext>
            </a:extLst>
          </p:cNvPr>
          <p:cNvSpPr txBox="1"/>
          <p:nvPr/>
        </p:nvSpPr>
        <p:spPr>
          <a:xfrm>
            <a:off x="8671854" y="6179107"/>
            <a:ext cx="1208729" cy="369332"/>
          </a:xfrm>
          <a:prstGeom prst="rect">
            <a:avLst/>
          </a:prstGeom>
          <a:noFill/>
        </p:spPr>
        <p:txBody>
          <a:bodyPr wrap="none" rtlCol="0">
            <a:spAutoFit/>
          </a:bodyPr>
          <a:lstStyle/>
          <a:p>
            <a:r>
              <a:rPr lang="en-GB" b="1" dirty="0"/>
              <a:t>Early Years</a:t>
            </a:r>
          </a:p>
        </p:txBody>
      </p:sp>
    </p:spTree>
    <p:extLst>
      <p:ext uri="{BB962C8B-B14F-4D97-AF65-F5344CB8AC3E}">
        <p14:creationId xmlns:p14="http://schemas.microsoft.com/office/powerpoint/2010/main" val="303640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D9C4-675F-42B5-95B4-61E495DCF8B2}"/>
              </a:ext>
            </a:extLst>
          </p:cNvPr>
          <p:cNvSpPr>
            <a:spLocks noGrp="1"/>
          </p:cNvSpPr>
          <p:nvPr>
            <p:ph type="title"/>
          </p:nvPr>
        </p:nvSpPr>
        <p:spPr/>
        <p:txBody>
          <a:bodyPr/>
          <a:lstStyle/>
          <a:p>
            <a:r>
              <a:rPr lang="en-GB" b="1" dirty="0"/>
              <a:t>Reception: Early Learning Goal</a:t>
            </a:r>
          </a:p>
        </p:txBody>
      </p:sp>
      <p:sp>
        <p:nvSpPr>
          <p:cNvPr id="3" name="Content Placeholder 2">
            <a:extLst>
              <a:ext uri="{FF2B5EF4-FFF2-40B4-BE49-F238E27FC236}">
                <a16:creationId xmlns:a16="http://schemas.microsoft.com/office/drawing/2014/main" id="{15B76443-F8EE-409E-AA45-17651408E8E8}"/>
              </a:ext>
            </a:extLst>
          </p:cNvPr>
          <p:cNvSpPr>
            <a:spLocks noGrp="1"/>
          </p:cNvSpPr>
          <p:nvPr>
            <p:ph idx="1"/>
          </p:nvPr>
        </p:nvSpPr>
        <p:spPr/>
        <p:txBody>
          <a:bodyPr/>
          <a:lstStyle/>
          <a:p>
            <a:pPr marL="0" indent="0">
              <a:buNone/>
            </a:pPr>
            <a:r>
              <a:rPr lang="en-GB" dirty="0"/>
              <a:t>Children know about </a:t>
            </a:r>
            <a:r>
              <a:rPr lang="en-GB" b="1" dirty="0"/>
              <a:t>similarities and differences </a:t>
            </a:r>
            <a:r>
              <a:rPr lang="en-GB" dirty="0"/>
              <a:t>in relation to places, objects, materials and living things. </a:t>
            </a:r>
            <a:r>
              <a:rPr lang="en-GB" b="1" dirty="0"/>
              <a:t>They talk about the features of their own immediate environment and how environments might vary from one another</a:t>
            </a:r>
            <a:r>
              <a:rPr lang="en-GB" dirty="0"/>
              <a:t>.</a:t>
            </a:r>
          </a:p>
        </p:txBody>
      </p:sp>
    </p:spTree>
    <p:extLst>
      <p:ext uri="{BB962C8B-B14F-4D97-AF65-F5344CB8AC3E}">
        <p14:creationId xmlns:p14="http://schemas.microsoft.com/office/powerpoint/2010/main" val="2715799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AF5C71A-A387-441F-BCDC-A89723DF5484}"/>
              </a:ext>
            </a:extLst>
          </p:cNvPr>
          <p:cNvGraphicFramePr>
            <a:graphicFrameLocks noGrp="1"/>
          </p:cNvGraphicFramePr>
          <p:nvPr>
            <p:ph idx="1"/>
            <p:extLst>
              <p:ext uri="{D42A27DB-BD31-4B8C-83A1-F6EECF244321}">
                <p14:modId xmlns:p14="http://schemas.microsoft.com/office/powerpoint/2010/main" val="2887315334"/>
              </p:ext>
            </p:extLst>
          </p:nvPr>
        </p:nvGraphicFramePr>
        <p:xfrm>
          <a:off x="838200" y="762000"/>
          <a:ext cx="10515600" cy="5414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hought Bubble: Cloud 4">
            <a:extLst>
              <a:ext uri="{FF2B5EF4-FFF2-40B4-BE49-F238E27FC236}">
                <a16:creationId xmlns:a16="http://schemas.microsoft.com/office/drawing/2014/main" id="{85E7815B-CB93-47D9-BCF9-CE668ABF4BC0}"/>
              </a:ext>
            </a:extLst>
          </p:cNvPr>
          <p:cNvSpPr/>
          <p:nvPr/>
        </p:nvSpPr>
        <p:spPr>
          <a:xfrm>
            <a:off x="400049" y="4733925"/>
            <a:ext cx="1628775" cy="1200150"/>
          </a:xfrm>
          <a:prstGeom prst="cloudCallout">
            <a:avLst>
              <a:gd name="adj1" fmla="val 243001"/>
              <a:gd name="adj2" fmla="val 45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Maps of school</a:t>
            </a:r>
          </a:p>
        </p:txBody>
      </p:sp>
      <p:sp>
        <p:nvSpPr>
          <p:cNvPr id="7" name="Thought Bubble: Cloud 6">
            <a:extLst>
              <a:ext uri="{FF2B5EF4-FFF2-40B4-BE49-F238E27FC236}">
                <a16:creationId xmlns:a16="http://schemas.microsoft.com/office/drawing/2014/main" id="{2F48533F-A223-4C6A-97C1-FCC8523A1B6E}"/>
              </a:ext>
            </a:extLst>
          </p:cNvPr>
          <p:cNvSpPr/>
          <p:nvPr/>
        </p:nvSpPr>
        <p:spPr>
          <a:xfrm>
            <a:off x="569117" y="2847975"/>
            <a:ext cx="2231233" cy="1457325"/>
          </a:xfrm>
          <a:prstGeom prst="cloudCallout">
            <a:avLst>
              <a:gd name="adj1" fmla="val 155286"/>
              <a:gd name="adj2" fmla="val 970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Aerial photographs</a:t>
            </a:r>
          </a:p>
        </p:txBody>
      </p:sp>
      <p:sp>
        <p:nvSpPr>
          <p:cNvPr id="8" name="Thought Bubble: Cloud 7">
            <a:extLst>
              <a:ext uri="{FF2B5EF4-FFF2-40B4-BE49-F238E27FC236}">
                <a16:creationId xmlns:a16="http://schemas.microsoft.com/office/drawing/2014/main" id="{25FBFB64-263D-439A-ACFC-997E528D62A4}"/>
              </a:ext>
            </a:extLst>
          </p:cNvPr>
          <p:cNvSpPr/>
          <p:nvPr/>
        </p:nvSpPr>
        <p:spPr>
          <a:xfrm>
            <a:off x="10191751" y="4305300"/>
            <a:ext cx="1600200" cy="1193673"/>
          </a:xfrm>
          <a:prstGeom prst="cloudCallout">
            <a:avLst>
              <a:gd name="adj1" fmla="val -222619"/>
              <a:gd name="adj2" fmla="val -1099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Google maps</a:t>
            </a:r>
          </a:p>
        </p:txBody>
      </p:sp>
      <p:sp>
        <p:nvSpPr>
          <p:cNvPr id="9" name="Thought Bubble: Cloud 8">
            <a:extLst>
              <a:ext uri="{FF2B5EF4-FFF2-40B4-BE49-F238E27FC236}">
                <a16:creationId xmlns:a16="http://schemas.microsoft.com/office/drawing/2014/main" id="{10E5D723-E8E4-4947-8607-5015C9CB2CBE}"/>
              </a:ext>
            </a:extLst>
          </p:cNvPr>
          <p:cNvSpPr/>
          <p:nvPr/>
        </p:nvSpPr>
        <p:spPr>
          <a:xfrm>
            <a:off x="933451" y="976312"/>
            <a:ext cx="1428750" cy="1012698"/>
          </a:xfrm>
          <a:prstGeom prst="cloudCallout">
            <a:avLst>
              <a:gd name="adj1" fmla="val 259250"/>
              <a:gd name="adj2" fmla="val 1615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Maps of UK</a:t>
            </a:r>
          </a:p>
        </p:txBody>
      </p:sp>
      <p:sp>
        <p:nvSpPr>
          <p:cNvPr id="10" name="Thought Bubble: Cloud 9">
            <a:extLst>
              <a:ext uri="{FF2B5EF4-FFF2-40B4-BE49-F238E27FC236}">
                <a16:creationId xmlns:a16="http://schemas.microsoft.com/office/drawing/2014/main" id="{A9B2BBC9-0D62-4136-B012-D45FCEC21819}"/>
              </a:ext>
            </a:extLst>
          </p:cNvPr>
          <p:cNvSpPr/>
          <p:nvPr/>
        </p:nvSpPr>
        <p:spPr>
          <a:xfrm>
            <a:off x="9620249" y="485774"/>
            <a:ext cx="1638300" cy="1095375"/>
          </a:xfrm>
          <a:prstGeom prst="cloudCallout">
            <a:avLst>
              <a:gd name="adj1" fmla="val -178706"/>
              <a:gd name="adj2" fmla="val 408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World map</a:t>
            </a:r>
          </a:p>
        </p:txBody>
      </p:sp>
      <p:sp>
        <p:nvSpPr>
          <p:cNvPr id="11" name="Thought Bubble: Cloud 10">
            <a:extLst>
              <a:ext uri="{FF2B5EF4-FFF2-40B4-BE49-F238E27FC236}">
                <a16:creationId xmlns:a16="http://schemas.microsoft.com/office/drawing/2014/main" id="{3B645E44-C14B-4FC6-B5FE-71D7DB648C1A}"/>
              </a:ext>
            </a:extLst>
          </p:cNvPr>
          <p:cNvSpPr/>
          <p:nvPr/>
        </p:nvSpPr>
        <p:spPr>
          <a:xfrm>
            <a:off x="10625136" y="1835943"/>
            <a:ext cx="1266826" cy="1362075"/>
          </a:xfrm>
          <a:prstGeom prst="cloudCallout">
            <a:avLst>
              <a:gd name="adj1" fmla="val -238910"/>
              <a:gd name="adj2" fmla="val 67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Globes</a:t>
            </a:r>
          </a:p>
        </p:txBody>
      </p:sp>
      <p:sp>
        <p:nvSpPr>
          <p:cNvPr id="12" name="Thought Bubble: Cloud 11">
            <a:extLst>
              <a:ext uri="{FF2B5EF4-FFF2-40B4-BE49-F238E27FC236}">
                <a16:creationId xmlns:a16="http://schemas.microsoft.com/office/drawing/2014/main" id="{C25452A2-CA9B-4827-BA01-E79AAAB29C3A}"/>
              </a:ext>
            </a:extLst>
          </p:cNvPr>
          <p:cNvSpPr/>
          <p:nvPr/>
        </p:nvSpPr>
        <p:spPr>
          <a:xfrm>
            <a:off x="3048000" y="102489"/>
            <a:ext cx="2247899" cy="1012698"/>
          </a:xfrm>
          <a:prstGeom prst="cloudCallout">
            <a:avLst>
              <a:gd name="adj1" fmla="val 82162"/>
              <a:gd name="adj2" fmla="val 31939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Similarities and differences</a:t>
            </a:r>
          </a:p>
        </p:txBody>
      </p:sp>
      <p:sp>
        <p:nvSpPr>
          <p:cNvPr id="13" name="Thought Bubble: Cloud 12">
            <a:extLst>
              <a:ext uri="{FF2B5EF4-FFF2-40B4-BE49-F238E27FC236}">
                <a16:creationId xmlns:a16="http://schemas.microsoft.com/office/drawing/2014/main" id="{6EB1D456-501F-4630-860A-4B80AC9E6355}"/>
              </a:ext>
            </a:extLst>
          </p:cNvPr>
          <p:cNvSpPr/>
          <p:nvPr/>
        </p:nvSpPr>
        <p:spPr>
          <a:xfrm>
            <a:off x="8267700" y="5548312"/>
            <a:ext cx="1847850" cy="1095375"/>
          </a:xfrm>
          <a:prstGeom prst="cloudCallout">
            <a:avLst>
              <a:gd name="adj1" fmla="val -85384"/>
              <a:gd name="adj2" fmla="val -7727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Seasonal weather patterns</a:t>
            </a:r>
          </a:p>
        </p:txBody>
      </p:sp>
      <p:sp>
        <p:nvSpPr>
          <p:cNvPr id="15" name="TextBox 14">
            <a:extLst>
              <a:ext uri="{FF2B5EF4-FFF2-40B4-BE49-F238E27FC236}">
                <a16:creationId xmlns:a16="http://schemas.microsoft.com/office/drawing/2014/main" id="{517B93F0-3C10-4347-90C2-4A0A6BFD7420}"/>
              </a:ext>
            </a:extLst>
          </p:cNvPr>
          <p:cNvSpPr txBox="1"/>
          <p:nvPr/>
        </p:nvSpPr>
        <p:spPr>
          <a:xfrm>
            <a:off x="569117" y="247579"/>
            <a:ext cx="981075" cy="369332"/>
          </a:xfrm>
          <a:prstGeom prst="rect">
            <a:avLst/>
          </a:prstGeom>
          <a:noFill/>
        </p:spPr>
        <p:txBody>
          <a:bodyPr wrap="square" rtlCol="0">
            <a:spAutoFit/>
          </a:bodyPr>
          <a:lstStyle/>
          <a:p>
            <a:r>
              <a:rPr lang="en-GB" b="1" dirty="0"/>
              <a:t>Year 1</a:t>
            </a:r>
          </a:p>
        </p:txBody>
      </p:sp>
    </p:spTree>
    <p:extLst>
      <p:ext uri="{BB962C8B-B14F-4D97-AF65-F5344CB8AC3E}">
        <p14:creationId xmlns:p14="http://schemas.microsoft.com/office/powerpoint/2010/main" val="3921197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326D21C-0BC9-4437-9B8B-5E94B5B923A3}"/>
              </a:ext>
            </a:extLst>
          </p:cNvPr>
          <p:cNvGraphicFramePr>
            <a:graphicFrameLocks noGrp="1"/>
          </p:cNvGraphicFramePr>
          <p:nvPr>
            <p:ph idx="1"/>
            <p:extLst>
              <p:ext uri="{D42A27DB-BD31-4B8C-83A1-F6EECF244321}">
                <p14:modId xmlns:p14="http://schemas.microsoft.com/office/powerpoint/2010/main" val="4123034086"/>
              </p:ext>
            </p:extLst>
          </p:nvPr>
        </p:nvGraphicFramePr>
        <p:xfrm>
          <a:off x="923925" y="657225"/>
          <a:ext cx="10515600" cy="5915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hought Bubble: Cloud 4">
            <a:extLst>
              <a:ext uri="{FF2B5EF4-FFF2-40B4-BE49-F238E27FC236}">
                <a16:creationId xmlns:a16="http://schemas.microsoft.com/office/drawing/2014/main" id="{F0C937D7-ECE9-4DF6-91CF-240D3134DABD}"/>
              </a:ext>
            </a:extLst>
          </p:cNvPr>
          <p:cNvSpPr/>
          <p:nvPr/>
        </p:nvSpPr>
        <p:spPr>
          <a:xfrm>
            <a:off x="752474" y="495300"/>
            <a:ext cx="1933576" cy="1543050"/>
          </a:xfrm>
          <a:prstGeom prst="cloudCallout">
            <a:avLst>
              <a:gd name="adj1" fmla="val 165203"/>
              <a:gd name="adj2" fmla="val 471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Compass skills</a:t>
            </a:r>
          </a:p>
        </p:txBody>
      </p:sp>
      <p:sp>
        <p:nvSpPr>
          <p:cNvPr id="6" name="Thought Bubble: Cloud 5">
            <a:extLst>
              <a:ext uri="{FF2B5EF4-FFF2-40B4-BE49-F238E27FC236}">
                <a16:creationId xmlns:a16="http://schemas.microsoft.com/office/drawing/2014/main" id="{C19BAA67-2D1A-480C-B421-A9A990B3DCA0}"/>
              </a:ext>
            </a:extLst>
          </p:cNvPr>
          <p:cNvSpPr/>
          <p:nvPr/>
        </p:nvSpPr>
        <p:spPr>
          <a:xfrm>
            <a:off x="9629775" y="285750"/>
            <a:ext cx="1809750" cy="1400175"/>
          </a:xfrm>
          <a:prstGeom prst="cloudCallout">
            <a:avLst>
              <a:gd name="adj1" fmla="val -161261"/>
              <a:gd name="adj2" fmla="val 760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Following directions</a:t>
            </a:r>
          </a:p>
        </p:txBody>
      </p:sp>
      <p:sp>
        <p:nvSpPr>
          <p:cNvPr id="7" name="Thought Bubble: Cloud 6">
            <a:extLst>
              <a:ext uri="{FF2B5EF4-FFF2-40B4-BE49-F238E27FC236}">
                <a16:creationId xmlns:a16="http://schemas.microsoft.com/office/drawing/2014/main" id="{CCEC3F29-2D91-4C36-A6AC-3F458F327885}"/>
              </a:ext>
            </a:extLst>
          </p:cNvPr>
          <p:cNvSpPr/>
          <p:nvPr/>
        </p:nvSpPr>
        <p:spPr>
          <a:xfrm>
            <a:off x="390526" y="2571750"/>
            <a:ext cx="1257300" cy="1266825"/>
          </a:xfrm>
          <a:prstGeom prst="cloudCallout">
            <a:avLst>
              <a:gd name="adj1" fmla="val 227841"/>
              <a:gd name="adj2" fmla="val -449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Atlas and globe</a:t>
            </a:r>
          </a:p>
        </p:txBody>
      </p:sp>
      <p:sp>
        <p:nvSpPr>
          <p:cNvPr id="8" name="Thought Bubble: Cloud 7">
            <a:extLst>
              <a:ext uri="{FF2B5EF4-FFF2-40B4-BE49-F238E27FC236}">
                <a16:creationId xmlns:a16="http://schemas.microsoft.com/office/drawing/2014/main" id="{08097DC8-3F22-4954-9745-9F71B8272BD2}"/>
              </a:ext>
            </a:extLst>
          </p:cNvPr>
          <p:cNvSpPr/>
          <p:nvPr/>
        </p:nvSpPr>
        <p:spPr>
          <a:xfrm>
            <a:off x="10163174" y="2257425"/>
            <a:ext cx="1504949" cy="1905000"/>
          </a:xfrm>
          <a:prstGeom prst="cloudCallout">
            <a:avLst>
              <a:gd name="adj1" fmla="val -183239"/>
              <a:gd name="adj2" fmla="val -372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Making own maps with keys</a:t>
            </a:r>
          </a:p>
        </p:txBody>
      </p:sp>
      <p:sp>
        <p:nvSpPr>
          <p:cNvPr id="9" name="Thought Bubble: Cloud 8">
            <a:extLst>
              <a:ext uri="{FF2B5EF4-FFF2-40B4-BE49-F238E27FC236}">
                <a16:creationId xmlns:a16="http://schemas.microsoft.com/office/drawing/2014/main" id="{21B2E496-0A5E-49AC-98A2-7F4462ED61C2}"/>
              </a:ext>
            </a:extLst>
          </p:cNvPr>
          <p:cNvSpPr/>
          <p:nvPr/>
        </p:nvSpPr>
        <p:spPr>
          <a:xfrm>
            <a:off x="695324" y="4933949"/>
            <a:ext cx="1685925" cy="1266825"/>
          </a:xfrm>
          <a:prstGeom prst="cloudCallout">
            <a:avLst>
              <a:gd name="adj1" fmla="val 189029"/>
              <a:gd name="adj2" fmla="val -852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Physical features</a:t>
            </a:r>
          </a:p>
        </p:txBody>
      </p:sp>
      <p:sp>
        <p:nvSpPr>
          <p:cNvPr id="10" name="Thought Bubble: Cloud 9">
            <a:extLst>
              <a:ext uri="{FF2B5EF4-FFF2-40B4-BE49-F238E27FC236}">
                <a16:creationId xmlns:a16="http://schemas.microsoft.com/office/drawing/2014/main" id="{2595824A-3E9C-46C6-9FAF-BCCA55372EB1}"/>
              </a:ext>
            </a:extLst>
          </p:cNvPr>
          <p:cNvSpPr/>
          <p:nvPr/>
        </p:nvSpPr>
        <p:spPr>
          <a:xfrm>
            <a:off x="10201276" y="5181600"/>
            <a:ext cx="1504948" cy="1200150"/>
          </a:xfrm>
          <a:prstGeom prst="cloudCallout">
            <a:avLst>
              <a:gd name="adj1" fmla="val -187228"/>
              <a:gd name="adj2" fmla="val -1318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Human features</a:t>
            </a:r>
          </a:p>
        </p:txBody>
      </p:sp>
      <p:sp>
        <p:nvSpPr>
          <p:cNvPr id="2" name="TextBox 1"/>
          <p:cNvSpPr txBox="1"/>
          <p:nvPr/>
        </p:nvSpPr>
        <p:spPr>
          <a:xfrm>
            <a:off x="2954013" y="391597"/>
            <a:ext cx="819965" cy="369332"/>
          </a:xfrm>
          <a:prstGeom prst="rect">
            <a:avLst/>
          </a:prstGeom>
          <a:noFill/>
        </p:spPr>
        <p:txBody>
          <a:bodyPr wrap="square" rtlCol="0">
            <a:spAutoFit/>
          </a:bodyPr>
          <a:lstStyle/>
          <a:p>
            <a:r>
              <a:rPr lang="en-US" b="1" dirty="0" smtClean="0"/>
              <a:t>Year 2</a:t>
            </a:r>
            <a:endParaRPr lang="en-GB" b="1" dirty="0"/>
          </a:p>
        </p:txBody>
      </p:sp>
    </p:spTree>
    <p:extLst>
      <p:ext uri="{BB962C8B-B14F-4D97-AF65-F5344CB8AC3E}">
        <p14:creationId xmlns:p14="http://schemas.microsoft.com/office/powerpoint/2010/main" val="2659958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clock on the wall&#10;&#10;Description automatically generated">
            <a:extLst>
              <a:ext uri="{FF2B5EF4-FFF2-40B4-BE49-F238E27FC236}">
                <a16:creationId xmlns:a16="http://schemas.microsoft.com/office/drawing/2014/main" id="{25F4B6C4-2A55-427A-A09B-CFABD1DE7D4F}"/>
              </a:ext>
            </a:extLst>
          </p:cNvPr>
          <p:cNvPicPr>
            <a:picLocks noGrp="1" noChangeAspect="1"/>
          </p:cNvPicPr>
          <p:nvPr>
            <p:ph idx="1"/>
          </p:nvPr>
        </p:nvPicPr>
        <p:blipFill rotWithShape="1">
          <a:blip r:embed="rId2"/>
          <a:srcRect t="5522" b="2631"/>
          <a:stretch/>
        </p:blipFill>
        <p:spPr>
          <a:xfrm>
            <a:off x="20" y="10"/>
            <a:ext cx="4637226" cy="6857990"/>
          </a:xfrm>
          <a:prstGeom prst="rect">
            <a:avLst/>
          </a:prstGeom>
        </p:spPr>
      </p:pic>
      <p:sp>
        <p:nvSpPr>
          <p:cNvPr id="9" name="Rectangle 8">
            <a:extLst>
              <a:ext uri="{FF2B5EF4-FFF2-40B4-BE49-F238E27FC236}">
                <a16:creationId xmlns:a16="http://schemas.microsoft.com/office/drawing/2014/main" id="{B9951BD9-0868-4CDB-ACD6-9C4209B5E4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4637247" y="0"/>
            <a:ext cx="755475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F34066-2559-4FE0-B063-E4D91C57B652}"/>
              </a:ext>
            </a:extLst>
          </p:cNvPr>
          <p:cNvSpPr>
            <a:spLocks noGrp="1"/>
          </p:cNvSpPr>
          <p:nvPr>
            <p:ph type="title"/>
          </p:nvPr>
        </p:nvSpPr>
        <p:spPr>
          <a:xfrm>
            <a:off x="5277328" y="640082"/>
            <a:ext cx="6274591" cy="3351602"/>
          </a:xfrm>
        </p:spPr>
        <p:txBody>
          <a:bodyPr vert="horz" lIns="91440" tIns="45720" rIns="91440" bIns="45720" rtlCol="0" anchor="b">
            <a:normAutofit/>
          </a:bodyPr>
          <a:lstStyle/>
          <a:p>
            <a:r>
              <a:rPr lang="en-US" sz="6000">
                <a:solidFill>
                  <a:schemeClr val="bg1"/>
                </a:solidFill>
              </a:rPr>
              <a:t>History</a:t>
            </a:r>
          </a:p>
        </p:txBody>
      </p:sp>
    </p:spTree>
    <p:extLst>
      <p:ext uri="{BB962C8B-B14F-4D97-AF65-F5344CB8AC3E}">
        <p14:creationId xmlns:p14="http://schemas.microsoft.com/office/powerpoint/2010/main" val="2287689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FA94BE3-1B4D-4FD5-A07E-3EA25D2FE77B}"/>
              </a:ext>
            </a:extLst>
          </p:cNvPr>
          <p:cNvGraphicFramePr>
            <a:graphicFrameLocks noGrp="1"/>
          </p:cNvGraphicFramePr>
          <p:nvPr>
            <p:ph idx="1"/>
            <p:extLst>
              <p:ext uri="{D42A27DB-BD31-4B8C-83A1-F6EECF244321}">
                <p14:modId xmlns:p14="http://schemas.microsoft.com/office/powerpoint/2010/main" val="2193323264"/>
              </p:ext>
            </p:extLst>
          </p:nvPr>
        </p:nvGraphicFramePr>
        <p:xfrm>
          <a:off x="838199" y="390525"/>
          <a:ext cx="11087101"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Flowchart: Connector 1">
            <a:extLst>
              <a:ext uri="{FF2B5EF4-FFF2-40B4-BE49-F238E27FC236}">
                <a16:creationId xmlns:a16="http://schemas.microsoft.com/office/drawing/2014/main" id="{1828FADB-FE4C-4423-BE44-C77FD81ECF23}"/>
              </a:ext>
            </a:extLst>
          </p:cNvPr>
          <p:cNvSpPr/>
          <p:nvPr/>
        </p:nvSpPr>
        <p:spPr>
          <a:xfrm>
            <a:off x="6781798" y="3429000"/>
            <a:ext cx="3057525" cy="3076575"/>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bg1"/>
                </a:solidFill>
              </a:rPr>
              <a:t>The order of my day, the order of special events within the year</a:t>
            </a:r>
          </a:p>
          <a:p>
            <a:pPr algn="ctr"/>
            <a:endParaRPr lang="en-GB" sz="2000" dirty="0">
              <a:solidFill>
                <a:schemeClr val="bg1"/>
              </a:solidFill>
            </a:endParaRPr>
          </a:p>
          <a:p>
            <a:pPr algn="ctr"/>
            <a:r>
              <a:rPr lang="en-GB" sz="2000" dirty="0">
                <a:solidFill>
                  <a:schemeClr val="bg1"/>
                </a:solidFill>
              </a:rPr>
              <a:t>(time, chronology) </a:t>
            </a:r>
          </a:p>
        </p:txBody>
      </p:sp>
      <p:sp>
        <p:nvSpPr>
          <p:cNvPr id="5" name="Heart 4">
            <a:extLst>
              <a:ext uri="{FF2B5EF4-FFF2-40B4-BE49-F238E27FC236}">
                <a16:creationId xmlns:a16="http://schemas.microsoft.com/office/drawing/2014/main" id="{738E6685-0A56-4870-B3D3-AFECE450D106}"/>
              </a:ext>
            </a:extLst>
          </p:cNvPr>
          <p:cNvSpPr/>
          <p:nvPr/>
        </p:nvSpPr>
        <p:spPr>
          <a:xfrm>
            <a:off x="6097655" y="4840357"/>
            <a:ext cx="904051" cy="1200121"/>
          </a:xfrm>
          <a:prstGeom prst="hear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526031B5-D2F3-4576-8849-123BFC1038A0}"/>
              </a:ext>
            </a:extLst>
          </p:cNvPr>
          <p:cNvSpPr txBox="1"/>
          <p:nvPr/>
        </p:nvSpPr>
        <p:spPr>
          <a:xfrm>
            <a:off x="9597473" y="565735"/>
            <a:ext cx="2261496" cy="1938992"/>
          </a:xfrm>
          <a:prstGeom prst="rect">
            <a:avLst/>
          </a:prstGeom>
          <a:noFill/>
        </p:spPr>
        <p:txBody>
          <a:bodyPr wrap="square" rtlCol="0">
            <a:spAutoFit/>
          </a:bodyPr>
          <a:lstStyle/>
          <a:p>
            <a:r>
              <a:rPr lang="en-GB" sz="2400" dirty="0"/>
              <a:t>Time is a really complex concept for young children to grasp! </a:t>
            </a:r>
          </a:p>
        </p:txBody>
      </p:sp>
      <p:sp>
        <p:nvSpPr>
          <p:cNvPr id="7" name="Speech Bubble: Oval 6">
            <a:extLst>
              <a:ext uri="{FF2B5EF4-FFF2-40B4-BE49-F238E27FC236}">
                <a16:creationId xmlns:a16="http://schemas.microsoft.com/office/drawing/2014/main" id="{267AABE8-7C06-4D03-A7B0-80A3AEDD7678}"/>
              </a:ext>
            </a:extLst>
          </p:cNvPr>
          <p:cNvSpPr/>
          <p:nvPr/>
        </p:nvSpPr>
        <p:spPr>
          <a:xfrm>
            <a:off x="9915523" y="2912165"/>
            <a:ext cx="2120763" cy="2163831"/>
          </a:xfrm>
          <a:prstGeom prst="wedgeEllipseCallout">
            <a:avLst>
              <a:gd name="adj1" fmla="val -60848"/>
              <a:gd name="adj2" fmla="val 4126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First it’s my birthday, then it’s Mummy’s birthday and then it’s Christmas.</a:t>
            </a:r>
          </a:p>
        </p:txBody>
      </p:sp>
      <p:sp>
        <p:nvSpPr>
          <p:cNvPr id="8" name="Speech Bubble: Oval 7">
            <a:extLst>
              <a:ext uri="{FF2B5EF4-FFF2-40B4-BE49-F238E27FC236}">
                <a16:creationId xmlns:a16="http://schemas.microsoft.com/office/drawing/2014/main" id="{174226DA-3742-4807-9488-7464D4E1CC38}"/>
              </a:ext>
            </a:extLst>
          </p:cNvPr>
          <p:cNvSpPr/>
          <p:nvPr/>
        </p:nvSpPr>
        <p:spPr>
          <a:xfrm>
            <a:off x="727213" y="4015409"/>
            <a:ext cx="1896716" cy="1500808"/>
          </a:xfrm>
          <a:prstGeom prst="wedgeEllipseCallout">
            <a:avLst>
              <a:gd name="adj1" fmla="val 101608"/>
              <a:gd name="adj2" fmla="val 408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When I was a baby I couldn’t walk.</a:t>
            </a:r>
          </a:p>
        </p:txBody>
      </p:sp>
      <p:sp>
        <p:nvSpPr>
          <p:cNvPr id="9" name="Speech Bubble: Oval 8">
            <a:extLst>
              <a:ext uri="{FF2B5EF4-FFF2-40B4-BE49-F238E27FC236}">
                <a16:creationId xmlns:a16="http://schemas.microsoft.com/office/drawing/2014/main" id="{0E8A5732-7243-46F8-90E8-8EABDEFBB034}"/>
              </a:ext>
            </a:extLst>
          </p:cNvPr>
          <p:cNvSpPr/>
          <p:nvPr/>
        </p:nvSpPr>
        <p:spPr>
          <a:xfrm>
            <a:off x="10353675" y="5324475"/>
            <a:ext cx="1571625" cy="1334741"/>
          </a:xfrm>
          <a:prstGeom prst="wedgeEllipseCallout">
            <a:avLst>
              <a:gd name="adj1" fmla="val -93162"/>
              <a:gd name="adj2" fmla="val -6318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Friday is treat day.</a:t>
            </a:r>
          </a:p>
        </p:txBody>
      </p:sp>
      <p:sp>
        <p:nvSpPr>
          <p:cNvPr id="10" name="Speech Bubble: Oval 9">
            <a:extLst>
              <a:ext uri="{FF2B5EF4-FFF2-40B4-BE49-F238E27FC236}">
                <a16:creationId xmlns:a16="http://schemas.microsoft.com/office/drawing/2014/main" id="{C40F635B-99D8-4562-8DDE-0F549CC99699}"/>
              </a:ext>
            </a:extLst>
          </p:cNvPr>
          <p:cNvSpPr/>
          <p:nvPr/>
        </p:nvSpPr>
        <p:spPr>
          <a:xfrm>
            <a:off x="554105" y="185118"/>
            <a:ext cx="2353917" cy="2038318"/>
          </a:xfrm>
          <a:prstGeom prst="wedgeEllipseCallout">
            <a:avLst>
              <a:gd name="adj1" fmla="val 105200"/>
              <a:gd name="adj2" fmla="val 430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My Grandad is a big number.</a:t>
            </a:r>
          </a:p>
        </p:txBody>
      </p:sp>
      <p:pic>
        <p:nvPicPr>
          <p:cNvPr id="12" name="Picture 11">
            <a:extLst>
              <a:ext uri="{FF2B5EF4-FFF2-40B4-BE49-F238E27FC236}">
                <a16:creationId xmlns:a16="http://schemas.microsoft.com/office/drawing/2014/main" id="{80D917D2-57FA-4E1D-BB8C-C95F4D7CB9E5}"/>
              </a:ext>
            </a:extLst>
          </p:cNvPr>
          <p:cNvPicPr>
            <a:picLocks noChangeAspect="1"/>
          </p:cNvPicPr>
          <p:nvPr/>
        </p:nvPicPr>
        <p:blipFill>
          <a:blip r:embed="rId7"/>
          <a:stretch>
            <a:fillRect/>
          </a:stretch>
        </p:blipFill>
        <p:spPr>
          <a:xfrm>
            <a:off x="838199" y="6040479"/>
            <a:ext cx="1785730" cy="618737"/>
          </a:xfrm>
          <a:prstGeom prst="rect">
            <a:avLst/>
          </a:prstGeom>
        </p:spPr>
      </p:pic>
      <p:sp>
        <p:nvSpPr>
          <p:cNvPr id="13" name="Speech Bubble: Oval 12">
            <a:extLst>
              <a:ext uri="{FF2B5EF4-FFF2-40B4-BE49-F238E27FC236}">
                <a16:creationId xmlns:a16="http://schemas.microsoft.com/office/drawing/2014/main" id="{523362AC-C49B-43CF-87D1-7382EE8CB6AC}"/>
              </a:ext>
            </a:extLst>
          </p:cNvPr>
          <p:cNvSpPr/>
          <p:nvPr/>
        </p:nvSpPr>
        <p:spPr>
          <a:xfrm>
            <a:off x="408952" y="2442509"/>
            <a:ext cx="1653209" cy="1500808"/>
          </a:xfrm>
          <a:prstGeom prst="wedgeEllipseCallout">
            <a:avLst>
              <a:gd name="adj1" fmla="val 173482"/>
              <a:gd name="adj2" fmla="val -103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Let me tell you the story of when…</a:t>
            </a:r>
          </a:p>
        </p:txBody>
      </p:sp>
    </p:spTree>
    <p:extLst>
      <p:ext uri="{BB962C8B-B14F-4D97-AF65-F5344CB8AC3E}">
        <p14:creationId xmlns:p14="http://schemas.microsoft.com/office/powerpoint/2010/main" val="906378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20F4D-BED1-457D-BD7C-CD38EF4CC993}"/>
              </a:ext>
            </a:extLst>
          </p:cNvPr>
          <p:cNvSpPr>
            <a:spLocks noGrp="1"/>
          </p:cNvSpPr>
          <p:nvPr>
            <p:ph type="title"/>
          </p:nvPr>
        </p:nvSpPr>
        <p:spPr/>
        <p:txBody>
          <a:bodyPr/>
          <a:lstStyle/>
          <a:p>
            <a:r>
              <a:rPr lang="en-GB" b="1" dirty="0"/>
              <a:t>Reception: Early Learning Goal</a:t>
            </a:r>
          </a:p>
        </p:txBody>
      </p:sp>
      <p:sp>
        <p:nvSpPr>
          <p:cNvPr id="3" name="Content Placeholder 2">
            <a:extLst>
              <a:ext uri="{FF2B5EF4-FFF2-40B4-BE49-F238E27FC236}">
                <a16:creationId xmlns:a16="http://schemas.microsoft.com/office/drawing/2014/main" id="{88A2304F-2880-4790-BEBB-E8A9ACC53500}"/>
              </a:ext>
            </a:extLst>
          </p:cNvPr>
          <p:cNvSpPr>
            <a:spLocks noGrp="1"/>
          </p:cNvSpPr>
          <p:nvPr>
            <p:ph idx="1"/>
          </p:nvPr>
        </p:nvSpPr>
        <p:spPr/>
        <p:txBody>
          <a:bodyPr/>
          <a:lstStyle/>
          <a:p>
            <a:pPr marL="0" indent="0">
              <a:buNone/>
            </a:pPr>
            <a:r>
              <a:rPr lang="en-GB" dirty="0"/>
              <a:t>Children talk about past and present events in their own lives and in the lives of family members. They know that other children don’t always enjoy the same things, and are sensitive to this. They know about similarities and differences between themselves and others, and among families, communities and traditions.</a:t>
            </a:r>
          </a:p>
          <a:p>
            <a:endParaRPr lang="en-GB" dirty="0"/>
          </a:p>
        </p:txBody>
      </p:sp>
    </p:spTree>
    <p:extLst>
      <p:ext uri="{BB962C8B-B14F-4D97-AF65-F5344CB8AC3E}">
        <p14:creationId xmlns:p14="http://schemas.microsoft.com/office/powerpoint/2010/main" val="2623053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FA94BE3-1B4D-4FD5-A07E-3EA25D2FE77B}"/>
              </a:ext>
            </a:extLst>
          </p:cNvPr>
          <p:cNvGraphicFramePr>
            <a:graphicFrameLocks noGrp="1"/>
          </p:cNvGraphicFramePr>
          <p:nvPr>
            <p:ph idx="1"/>
            <p:extLst>
              <p:ext uri="{D42A27DB-BD31-4B8C-83A1-F6EECF244321}">
                <p14:modId xmlns:p14="http://schemas.microsoft.com/office/powerpoint/2010/main" val="1947601292"/>
              </p:ext>
            </p:extLst>
          </p:nvPr>
        </p:nvGraphicFramePr>
        <p:xfrm>
          <a:off x="838199" y="390525"/>
          <a:ext cx="11087101"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Heart 4">
            <a:extLst>
              <a:ext uri="{FF2B5EF4-FFF2-40B4-BE49-F238E27FC236}">
                <a16:creationId xmlns:a16="http://schemas.microsoft.com/office/drawing/2014/main" id="{738E6685-0A56-4870-B3D3-AFECE450D106}"/>
              </a:ext>
            </a:extLst>
          </p:cNvPr>
          <p:cNvSpPr/>
          <p:nvPr/>
        </p:nvSpPr>
        <p:spPr>
          <a:xfrm>
            <a:off x="6229349" y="6224587"/>
            <a:ext cx="438150" cy="485775"/>
          </a:xfrm>
          <a:prstGeom prst="hear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C46B9D5B-1269-4AE9-89F2-41ABF5C0EF13}"/>
              </a:ext>
            </a:extLst>
          </p:cNvPr>
          <p:cNvSpPr txBox="1"/>
          <p:nvPr/>
        </p:nvSpPr>
        <p:spPr>
          <a:xfrm>
            <a:off x="1070956" y="645275"/>
            <a:ext cx="2075825" cy="369332"/>
          </a:xfrm>
          <a:prstGeom prst="rect">
            <a:avLst/>
          </a:prstGeom>
          <a:noFill/>
        </p:spPr>
        <p:txBody>
          <a:bodyPr wrap="none" rtlCol="0">
            <a:spAutoFit/>
          </a:bodyPr>
          <a:lstStyle/>
          <a:p>
            <a:r>
              <a:rPr lang="en-GB" b="1" dirty="0"/>
              <a:t>History: Key Stage 1</a:t>
            </a:r>
          </a:p>
        </p:txBody>
      </p:sp>
    </p:spTree>
    <p:extLst>
      <p:ext uri="{BB962C8B-B14F-4D97-AF65-F5344CB8AC3E}">
        <p14:creationId xmlns:p14="http://schemas.microsoft.com/office/powerpoint/2010/main" val="200234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FC62B5CA-2A6A-4DE1-BC64-17A1073CCB84}"/>
              </a:ext>
            </a:extLst>
          </p:cNvPr>
          <p:cNvPicPr>
            <a:picLocks noGrp="1" noChangeAspect="1"/>
          </p:cNvPicPr>
          <p:nvPr>
            <p:ph idx="1"/>
          </p:nvPr>
        </p:nvPicPr>
        <p:blipFill rotWithShape="1">
          <a:blip r:embed="rId2">
            <a:alphaModFix amt="50000"/>
          </a:blip>
          <a:srcRect t="3306" b="7409"/>
          <a:stretch/>
        </p:blipFill>
        <p:spPr>
          <a:xfrm>
            <a:off x="20" y="1"/>
            <a:ext cx="12191980" cy="6857999"/>
          </a:xfrm>
          <a:prstGeom prst="rect">
            <a:avLst/>
          </a:prstGeom>
        </p:spPr>
      </p:pic>
      <p:sp>
        <p:nvSpPr>
          <p:cNvPr id="2" name="Title 1">
            <a:extLst>
              <a:ext uri="{FF2B5EF4-FFF2-40B4-BE49-F238E27FC236}">
                <a16:creationId xmlns:a16="http://schemas.microsoft.com/office/drawing/2014/main" id="{B8FD8397-52DA-4990-A38F-53202BF1B1F4}"/>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5100" b="1">
                <a:solidFill>
                  <a:srgbClr val="FFFFFF"/>
                </a:solidFill>
              </a:rPr>
              <a:t>Learn about events beyond living memory that are historically significant globally or nationally.</a:t>
            </a:r>
          </a:p>
        </p:txBody>
      </p:sp>
    </p:spTree>
    <p:extLst>
      <p:ext uri="{BB962C8B-B14F-4D97-AF65-F5344CB8AC3E}">
        <p14:creationId xmlns:p14="http://schemas.microsoft.com/office/powerpoint/2010/main" val="202827498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0D44CD-97AF-40B5-98C1-5CC920309F49}"/>
              </a:ext>
            </a:extLst>
          </p:cNvPr>
          <p:cNvSpPr>
            <a:spLocks noGrp="1"/>
          </p:cNvSpPr>
          <p:nvPr>
            <p:ph type="title"/>
          </p:nvPr>
        </p:nvSpPr>
        <p:spPr/>
        <p:txBody>
          <a:bodyPr/>
          <a:lstStyle/>
          <a:p>
            <a:r>
              <a:rPr lang="en-GB" b="1" dirty="0"/>
              <a:t>Information on our school website</a:t>
            </a:r>
          </a:p>
        </p:txBody>
      </p:sp>
      <p:sp>
        <p:nvSpPr>
          <p:cNvPr id="6" name="Content Placeholder 5">
            <a:extLst>
              <a:ext uri="{FF2B5EF4-FFF2-40B4-BE49-F238E27FC236}">
                <a16:creationId xmlns:a16="http://schemas.microsoft.com/office/drawing/2014/main" id="{DED1C85A-443E-4EE2-ABC2-9DBC7DF1032A}"/>
              </a:ext>
            </a:extLst>
          </p:cNvPr>
          <p:cNvSpPr>
            <a:spLocks noGrp="1"/>
          </p:cNvSpPr>
          <p:nvPr>
            <p:ph idx="1"/>
          </p:nvPr>
        </p:nvSpPr>
        <p:spPr/>
        <p:txBody>
          <a:bodyPr>
            <a:normAutofit/>
          </a:bodyPr>
          <a:lstStyle/>
          <a:p>
            <a:pPr marL="0" indent="0">
              <a:buNone/>
            </a:pPr>
            <a:r>
              <a:rPr lang="en-GB" sz="3600" dirty="0"/>
              <a:t>Our School</a:t>
            </a:r>
          </a:p>
          <a:p>
            <a:pPr marL="0" indent="0">
              <a:buNone/>
            </a:pPr>
            <a:endParaRPr lang="en-GB" sz="3600" dirty="0"/>
          </a:p>
          <a:p>
            <a:pPr marL="0" indent="0">
              <a:buNone/>
            </a:pPr>
            <a:endParaRPr lang="en-GB" sz="3600" dirty="0"/>
          </a:p>
          <a:p>
            <a:pPr marL="0" indent="0">
              <a:buNone/>
            </a:pPr>
            <a:r>
              <a:rPr lang="en-GB" sz="3600" dirty="0"/>
              <a:t>Curriculum Overview</a:t>
            </a:r>
          </a:p>
          <a:p>
            <a:pPr marL="0" indent="0">
              <a:buNone/>
            </a:pPr>
            <a:endParaRPr lang="en-GB" sz="2000" dirty="0"/>
          </a:p>
          <a:p>
            <a:pPr marL="0" indent="0">
              <a:buNone/>
            </a:pPr>
            <a:endParaRPr lang="en-GB" sz="2000" dirty="0"/>
          </a:p>
          <a:p>
            <a:pPr marL="0" indent="0">
              <a:buNone/>
            </a:pPr>
            <a:r>
              <a:rPr lang="en-GB" sz="2000" dirty="0">
                <a:hlinkClick r:id="rId2"/>
              </a:rPr>
              <a:t>https://www.turnfurlong-inf.bucks.sch.uk/page/?title=Curriculum+Overview&amp;pid=36</a:t>
            </a:r>
            <a:r>
              <a:rPr lang="en-GB" sz="2000" dirty="0"/>
              <a:t> </a:t>
            </a:r>
          </a:p>
        </p:txBody>
      </p:sp>
      <p:sp>
        <p:nvSpPr>
          <p:cNvPr id="7" name="Arrow: Down 6">
            <a:extLst>
              <a:ext uri="{FF2B5EF4-FFF2-40B4-BE49-F238E27FC236}">
                <a16:creationId xmlns:a16="http://schemas.microsoft.com/office/drawing/2014/main" id="{E6C22A5B-62A9-43DC-9284-F23683F29924}"/>
              </a:ext>
            </a:extLst>
          </p:cNvPr>
          <p:cNvSpPr/>
          <p:nvPr/>
        </p:nvSpPr>
        <p:spPr>
          <a:xfrm>
            <a:off x="1616710" y="2512441"/>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99729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F4394-E35E-4A4D-A47E-2EC7FCF4AD43}"/>
              </a:ext>
            </a:extLst>
          </p:cNvPr>
          <p:cNvSpPr>
            <a:spLocks noGrp="1"/>
          </p:cNvSpPr>
          <p:nvPr>
            <p:ph type="title"/>
          </p:nvPr>
        </p:nvSpPr>
        <p:spPr/>
        <p:txBody>
          <a:bodyPr/>
          <a:lstStyle/>
          <a:p>
            <a:r>
              <a:rPr lang="en-GB" b="1" dirty="0"/>
              <a:t>Reception: Understanding of the World</a:t>
            </a:r>
          </a:p>
        </p:txBody>
      </p:sp>
      <p:sp>
        <p:nvSpPr>
          <p:cNvPr id="3" name="Content Placeholder 2">
            <a:extLst>
              <a:ext uri="{FF2B5EF4-FFF2-40B4-BE49-F238E27FC236}">
                <a16:creationId xmlns:a16="http://schemas.microsoft.com/office/drawing/2014/main" id="{0E14CE4A-6D1B-453A-B78E-FD3211BFB09B}"/>
              </a:ext>
            </a:extLst>
          </p:cNvPr>
          <p:cNvSpPr>
            <a:spLocks noGrp="1"/>
          </p:cNvSpPr>
          <p:nvPr>
            <p:ph idx="1"/>
          </p:nvPr>
        </p:nvSpPr>
        <p:spPr/>
        <p:txBody>
          <a:bodyPr>
            <a:normAutofit/>
          </a:bodyPr>
          <a:lstStyle/>
          <a:p>
            <a:r>
              <a:rPr lang="en-GB" dirty="0"/>
              <a:t>Room 1: Place and the environment </a:t>
            </a:r>
          </a:p>
          <a:p>
            <a:r>
              <a:rPr lang="en-GB" dirty="0"/>
              <a:t>Room 2: Past and present – remember when?</a:t>
            </a:r>
          </a:p>
          <a:p>
            <a:r>
              <a:rPr lang="en-GB" dirty="0"/>
              <a:t>Room 3: Jobs some people do. What might I want to do when I grow up?</a:t>
            </a:r>
          </a:p>
          <a:p>
            <a:r>
              <a:rPr lang="en-GB" dirty="0"/>
              <a:t>Outside: Following routes and plotting journeys</a:t>
            </a:r>
          </a:p>
        </p:txBody>
      </p:sp>
    </p:spTree>
    <p:extLst>
      <p:ext uri="{BB962C8B-B14F-4D97-AF65-F5344CB8AC3E}">
        <p14:creationId xmlns:p14="http://schemas.microsoft.com/office/powerpoint/2010/main" val="373540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3BAE415-836C-4755-8F99-7DDF4C0B46C5}"/>
              </a:ext>
            </a:extLst>
          </p:cNvPr>
          <p:cNvSpPr>
            <a:spLocks noGrp="1"/>
          </p:cNvSpPr>
          <p:nvPr>
            <p:ph type="title"/>
          </p:nvPr>
        </p:nvSpPr>
        <p:spPr/>
        <p:txBody>
          <a:bodyPr/>
          <a:lstStyle/>
          <a:p>
            <a:r>
              <a:rPr lang="en-GB" b="1" dirty="0"/>
              <a:t>Key Stage 1</a:t>
            </a:r>
          </a:p>
        </p:txBody>
      </p:sp>
      <p:sp>
        <p:nvSpPr>
          <p:cNvPr id="5" name="Content Placeholder 4">
            <a:extLst>
              <a:ext uri="{FF2B5EF4-FFF2-40B4-BE49-F238E27FC236}">
                <a16:creationId xmlns:a16="http://schemas.microsoft.com/office/drawing/2014/main" id="{A17D3E80-7D68-4385-A431-149461F34A9D}"/>
              </a:ext>
            </a:extLst>
          </p:cNvPr>
          <p:cNvSpPr>
            <a:spLocks noGrp="1"/>
          </p:cNvSpPr>
          <p:nvPr>
            <p:ph sz="half" idx="1"/>
          </p:nvPr>
        </p:nvSpPr>
        <p:spPr/>
        <p:txBody>
          <a:bodyPr/>
          <a:lstStyle/>
          <a:p>
            <a:pPr marL="0" indent="0">
              <a:buNone/>
            </a:pPr>
            <a:r>
              <a:rPr lang="en-GB" dirty="0"/>
              <a:t>Year 1</a:t>
            </a:r>
          </a:p>
          <a:p>
            <a:pPr marL="0" indent="0">
              <a:buNone/>
            </a:pPr>
            <a:endParaRPr lang="en-GB" dirty="0"/>
          </a:p>
          <a:p>
            <a:pPr marL="0" indent="0">
              <a:buNone/>
            </a:pPr>
            <a:r>
              <a:rPr lang="en-GB" dirty="0"/>
              <a:t>Comparing and contrasting two localities; Aylesbury and places in Kenya.</a:t>
            </a:r>
          </a:p>
          <a:p>
            <a:pPr marL="0" indent="0">
              <a:buNone/>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400BE19A-356B-4740-9F3F-24AB0F963FA7}"/>
              </a:ext>
            </a:extLst>
          </p:cNvPr>
          <p:cNvSpPr>
            <a:spLocks noGrp="1"/>
          </p:cNvSpPr>
          <p:nvPr>
            <p:ph sz="half" idx="2"/>
          </p:nvPr>
        </p:nvSpPr>
        <p:spPr/>
        <p:txBody>
          <a:bodyPr/>
          <a:lstStyle/>
          <a:p>
            <a:pPr marL="0" indent="0">
              <a:buNone/>
            </a:pPr>
            <a:r>
              <a:rPr lang="en-GB" dirty="0"/>
              <a:t>Year 2</a:t>
            </a:r>
          </a:p>
          <a:p>
            <a:pPr marL="0" indent="0">
              <a:buNone/>
            </a:pPr>
            <a:endParaRPr lang="en-GB" dirty="0"/>
          </a:p>
          <a:p>
            <a:pPr marL="0" indent="0">
              <a:buNone/>
            </a:pPr>
            <a:r>
              <a:rPr lang="en-GB" dirty="0"/>
              <a:t>London then and now. 1666 and the Great Fire of London. Get stuck into making Tudor houses!</a:t>
            </a:r>
          </a:p>
        </p:txBody>
      </p:sp>
    </p:spTree>
    <p:extLst>
      <p:ext uri="{BB962C8B-B14F-4D97-AF65-F5344CB8AC3E}">
        <p14:creationId xmlns:p14="http://schemas.microsoft.com/office/powerpoint/2010/main" val="3949752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669</Words>
  <Application>Microsoft Office PowerPoint</Application>
  <PresentationFormat>Widescreen</PresentationFormat>
  <Paragraphs>122</Paragraphs>
  <Slides>20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‘Who? What? Where? When?’ History and Geography at Turnfurlong Infant School</vt:lpstr>
      <vt:lpstr>Aims for this morning</vt:lpstr>
      <vt:lpstr>Turnfurlong Infant School</vt:lpstr>
      <vt:lpstr>Stepping and spiralling </vt:lpstr>
      <vt:lpstr>PowerPoint Presentation</vt:lpstr>
      <vt:lpstr>Early Years Foundation Stage: Nursery and Reception</vt:lpstr>
      <vt:lpstr>Key Stage 1: Year 1 and Year 2 </vt:lpstr>
      <vt:lpstr>Geography</vt:lpstr>
      <vt:lpstr>PowerPoint Presentation</vt:lpstr>
      <vt:lpstr>Reception: Early Learning Goal</vt:lpstr>
      <vt:lpstr>PowerPoint Presentation</vt:lpstr>
      <vt:lpstr>PowerPoint Presentation</vt:lpstr>
      <vt:lpstr>History</vt:lpstr>
      <vt:lpstr>PowerPoint Presentation</vt:lpstr>
      <vt:lpstr>Reception: Early Learning Goal</vt:lpstr>
      <vt:lpstr>PowerPoint Presentation</vt:lpstr>
      <vt:lpstr>Learn about events beyond living memory that are historically significant globally or nationally.</vt:lpstr>
      <vt:lpstr>Information on our school website</vt:lpstr>
      <vt:lpstr>Reception: Understanding of the World</vt:lpstr>
      <vt:lpstr>Key Stage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What? Where? When?’ History and Geography at Turnfurlong Infant School</dc:title>
  <dc:creator>Rebecca Ochiltree</dc:creator>
  <cp:lastModifiedBy>Rebecca Ochiltree</cp:lastModifiedBy>
  <cp:revision>25</cp:revision>
  <dcterms:created xsi:type="dcterms:W3CDTF">2020-02-02T15:44:49Z</dcterms:created>
  <dcterms:modified xsi:type="dcterms:W3CDTF">2020-02-06T17:25:20Z</dcterms:modified>
</cp:coreProperties>
</file>